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8"/>
    <p:restoredTop sz="94640"/>
  </p:normalViewPr>
  <p:slideViewPr>
    <p:cSldViewPr snapToGrid="0" snapToObjects="1" showGuides="1">
      <p:cViewPr>
        <p:scale>
          <a:sx n="129" d="100"/>
          <a:sy n="129" d="100"/>
        </p:scale>
        <p:origin x="3640" y="344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103813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tabLst/>
              <a:defRPr/>
            </a:pPr>
            <a:r>
              <a:rPr kumimoji="0" lang="de-CH" sz="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kumimoji="0" lang="de-CH" sz="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Handlungskompetenzbereich D</a:t>
            </a:r>
            <a:r>
              <a:rPr kumimoji="0" lang="de-CH" sz="6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de-CH" sz="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  <a:t>– Durchführen von bildgebender Diagnostik und beurteilen der Bildqualität</a:t>
            </a: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9;p1">
            <a:extLst>
              <a:ext uri="{FF2B5EF4-FFF2-40B4-BE49-F238E27FC236}">
                <a16:creationId xmlns:a16="http://schemas.microsoft.com/office/drawing/2014/main" id="{772B9634-62D5-DD4B-9554-6DE3EF796C3C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Google Shape;34;p6">
            <a:extLst>
              <a:ext uri="{FF2B5EF4-FFF2-40B4-BE49-F238E27FC236}">
                <a16:creationId xmlns:a16="http://schemas.microsoft.com/office/drawing/2014/main" id="{172D498E-3344-EA49-B286-B47F0E01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15" name="Google Shape;35;p6">
            <a:extLst>
              <a:ext uri="{FF2B5EF4-FFF2-40B4-BE49-F238E27FC236}">
                <a16:creationId xmlns:a16="http://schemas.microsoft.com/office/drawing/2014/main" id="{1C964361-0BB1-9B4D-8822-95931CA34D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5;p6">
            <a:extLst>
              <a:ext uri="{FF2B5EF4-FFF2-40B4-BE49-F238E27FC236}">
                <a16:creationId xmlns:a16="http://schemas.microsoft.com/office/drawing/2014/main" id="{E6204E8D-038E-5843-94B1-20DD4345BD17}"/>
              </a:ext>
            </a:extLst>
          </p:cNvPr>
          <p:cNvSpPr txBox="1"/>
          <p:nvPr/>
        </p:nvSpPr>
        <p:spPr>
          <a:xfrm>
            <a:off x="721125" y="1962151"/>
            <a:ext cx="2502000" cy="78426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Standards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sz="800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 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Kassette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 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 dirty="0" err="1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Scribor</a:t>
            </a: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FFA / FDA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Winkel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Zentralstrahl / Zentrierung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Filter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3" name="Google Shape;27;p6">
            <a:extLst>
              <a:ext uri="{FF2B5EF4-FFF2-40B4-BE49-F238E27FC236}">
                <a16:creationId xmlns:a16="http://schemas.microsoft.com/office/drawing/2014/main" id="{C60351BB-BC77-7C4B-9F80-0D24D3B6AD5A}"/>
              </a:ext>
            </a:extLst>
          </p:cNvPr>
          <p:cNvGrpSpPr/>
          <p:nvPr/>
        </p:nvGrpSpPr>
        <p:grpSpPr>
          <a:xfrm>
            <a:off x="3594950" y="7648500"/>
            <a:ext cx="3598900" cy="2156475"/>
            <a:chOff x="3594950" y="6205950"/>
            <a:chExt cx="3598900" cy="2156475"/>
          </a:xfrm>
        </p:grpSpPr>
        <p:sp>
          <p:nvSpPr>
            <p:cNvPr id="24" name="Google Shape;28;p6">
              <a:extLst>
                <a:ext uri="{FF2B5EF4-FFF2-40B4-BE49-F238E27FC236}">
                  <a16:creationId xmlns:a16="http://schemas.microsoft.com/office/drawing/2014/main" id="{BF1FAF82-E687-7445-8992-DC262C460A56}"/>
                </a:ext>
              </a:extLst>
            </p:cNvPr>
            <p:cNvSpPr txBox="1"/>
            <p:nvPr/>
          </p:nvSpPr>
          <p:spPr>
            <a:xfrm>
              <a:off x="3594950" y="6206025"/>
              <a:ext cx="1652100" cy="21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Korrespondenz </a:t>
              </a:r>
              <a:r>
                <a:rPr lang="de" sz="80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(9)</a:t>
              </a:r>
              <a:endParaRPr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lvl="0" indent="-104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</a:pPr>
              <a:r>
                <a:rPr lang="de" sz="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lvl="0" indent="-104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</a:pPr>
              <a:r>
                <a:rPr lang="de" sz="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" name="Google Shape;29;p6">
              <a:extLst>
                <a:ext uri="{FF2B5EF4-FFF2-40B4-BE49-F238E27FC236}">
                  <a16:creationId xmlns:a16="http://schemas.microsoft.com/office/drawing/2014/main" id="{FAF7BD64-D7DD-5D4D-AD0B-72B238DF4196}"/>
                </a:ext>
              </a:extLst>
            </p:cNvPr>
            <p:cNvSpPr txBox="1"/>
            <p:nvPr/>
          </p:nvSpPr>
          <p:spPr>
            <a:xfrm>
              <a:off x="5541750" y="6205950"/>
              <a:ext cx="1652100" cy="21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Zeitmanagement </a:t>
              </a:r>
              <a:r>
                <a:rPr lang="de" sz="80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(10)</a:t>
              </a:r>
              <a:endParaRPr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Grundschrift</a:t>
              </a:r>
              <a:endParaRPr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26" name="Google Shape;30;p6">
            <a:extLst>
              <a:ext uri="{FF2B5EF4-FFF2-40B4-BE49-F238E27FC236}">
                <a16:creationId xmlns:a16="http://schemas.microsoft.com/office/drawing/2014/main" id="{CEA9DB12-F365-A343-A3ED-5DADD745A1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021" r="41717"/>
          <a:stretch/>
        </p:blipFill>
        <p:spPr>
          <a:xfrm>
            <a:off x="3594950" y="1962151"/>
            <a:ext cx="39564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4;p6">
            <a:extLst>
              <a:ext uri="{FF2B5EF4-FFF2-40B4-BE49-F238E27FC236}">
                <a16:creationId xmlns:a16="http://schemas.microsoft.com/office/drawing/2014/main" id="{0056DE89-BD0F-C24F-8800-C0B7ABDF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Aufnahme</a:t>
            </a:r>
          </a:p>
        </p:txBody>
      </p:sp>
      <p:sp>
        <p:nvSpPr>
          <p:cNvPr id="28" name="Google Shape;36;p6">
            <a:extLst>
              <a:ext uri="{FF2B5EF4-FFF2-40B4-BE49-F238E27FC236}">
                <a16:creationId xmlns:a16="http://schemas.microsoft.com/office/drawing/2014/main" id="{34F14631-88F6-1443-9D57-3A4C50272775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Standards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 err="1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Kasette</a:t>
            </a: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 err="1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Scribor</a:t>
            </a: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FFA / FDA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Winkel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Zentralstrahl / Zentrierung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Filter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Bildbeurteilung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Kriterien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(13)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" name="Google Shape;32;p6">
            <a:extLst>
              <a:ext uri="{FF2B5EF4-FFF2-40B4-BE49-F238E27FC236}">
                <a16:creationId xmlns:a16="http://schemas.microsoft.com/office/drawing/2014/main" id="{2E475C65-16CA-6747-BA56-D03E84D5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5" name="Google Shape;33;p6">
            <a:extLst>
              <a:ext uri="{FF2B5EF4-FFF2-40B4-BE49-F238E27FC236}">
                <a16:creationId xmlns:a16="http://schemas.microsoft.com/office/drawing/2014/main" id="{8EFD363B-C66C-B34C-A034-F340CC85071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Google Shape;44;p7">
            <a:extLst>
              <a:ext uri="{FF2B5EF4-FFF2-40B4-BE49-F238E27FC236}">
                <a16:creationId xmlns:a16="http://schemas.microsoft.com/office/drawing/2014/main" id="{1D42C9BA-DE56-AF4A-8646-31EEE8F84839}"/>
              </a:ext>
            </a:extLst>
          </p:cNvPr>
          <p:cNvSpPr txBox="1"/>
          <p:nvPr/>
        </p:nvSpPr>
        <p:spPr>
          <a:xfrm>
            <a:off x="5541600" y="1080000"/>
            <a:ext cx="1652400" cy="5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Kriterien </a:t>
            </a:r>
            <a:r>
              <a:rPr lang="de" sz="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(12)</a:t>
            </a:r>
            <a:endParaRPr sz="100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(13)</a:t>
            </a:r>
            <a:endParaRPr sz="100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45;p7">
            <a:extLst>
              <a:ext uri="{FF2B5EF4-FFF2-40B4-BE49-F238E27FC236}">
                <a16:creationId xmlns:a16="http://schemas.microsoft.com/office/drawing/2014/main" id="{A0CAFD6D-1326-0E4D-BE53-C196705841A3}"/>
              </a:ext>
            </a:extLst>
          </p:cNvPr>
          <p:cNvSpPr txBox="1"/>
          <p:nvPr/>
        </p:nvSpPr>
        <p:spPr>
          <a:xfrm>
            <a:off x="3600000" y="8910000"/>
            <a:ext cx="3594000" cy="89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Datum / Visum </a:t>
            </a:r>
            <a:r>
              <a:rPr lang="de" sz="10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BerufsbildnerIn</a:t>
            </a:r>
            <a:r>
              <a:rPr lang="de" sz="1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sz="1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0A163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" name="Google Shape;46;p7">
            <a:extLst>
              <a:ext uri="{FF2B5EF4-FFF2-40B4-BE49-F238E27FC236}">
                <a16:creationId xmlns:a16="http://schemas.microsoft.com/office/drawing/2014/main" id="{2CB20D45-73E2-3348-AB97-5C9DDB80F7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094" r="31094"/>
          <a:stretch/>
        </p:blipFill>
        <p:spPr>
          <a:xfrm>
            <a:off x="720000" y="1080000"/>
            <a:ext cx="2480400" cy="43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7;p7">
            <a:extLst>
              <a:ext uri="{FF2B5EF4-FFF2-40B4-BE49-F238E27FC236}">
                <a16:creationId xmlns:a16="http://schemas.microsoft.com/office/drawing/2014/main" id="{3A95A963-2F57-A049-A039-E459E2697FA7}"/>
              </a:ext>
            </a:extLst>
          </p:cNvPr>
          <p:cNvSpPr txBox="1"/>
          <p:nvPr/>
        </p:nvSpPr>
        <p:spPr>
          <a:xfrm>
            <a:off x="3200400" y="1080000"/>
            <a:ext cx="1952700" cy="4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" tIns="360000" rIns="108000" bIns="36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8" name="Google Shape;48;p7">
            <a:extLst>
              <a:ext uri="{FF2B5EF4-FFF2-40B4-BE49-F238E27FC236}">
                <a16:creationId xmlns:a16="http://schemas.microsoft.com/office/drawing/2014/main" id="{7D6DB4A6-32BE-1C49-A9A2-F3D7A59DAC92}"/>
              </a:ext>
            </a:extLst>
          </p:cNvPr>
          <p:cNvCxnSpPr/>
          <p:nvPr/>
        </p:nvCxnSpPr>
        <p:spPr>
          <a:xfrm flipH="1">
            <a:off x="2009850" y="1509725"/>
            <a:ext cx="1590600" cy="314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49;p7">
            <a:extLst>
              <a:ext uri="{FF2B5EF4-FFF2-40B4-BE49-F238E27FC236}">
                <a16:creationId xmlns:a16="http://schemas.microsoft.com/office/drawing/2014/main" id="{45A10BD2-52E1-324D-A643-AFEC77EFF26D}"/>
              </a:ext>
            </a:extLst>
          </p:cNvPr>
          <p:cNvCxnSpPr/>
          <p:nvPr/>
        </p:nvCxnSpPr>
        <p:spPr>
          <a:xfrm flipH="1">
            <a:off x="2099700" y="2795600"/>
            <a:ext cx="1500300" cy="76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50;p7">
            <a:extLst>
              <a:ext uri="{FF2B5EF4-FFF2-40B4-BE49-F238E27FC236}">
                <a16:creationId xmlns:a16="http://schemas.microsoft.com/office/drawing/2014/main" id="{7A3CBA6D-3E45-2242-B79B-67092D938554}"/>
              </a:ext>
            </a:extLst>
          </p:cNvPr>
          <p:cNvCxnSpPr/>
          <p:nvPr/>
        </p:nvCxnSpPr>
        <p:spPr>
          <a:xfrm flipH="1">
            <a:off x="2366850" y="3081350"/>
            <a:ext cx="1233600" cy="371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51;p7">
            <a:extLst>
              <a:ext uri="{FF2B5EF4-FFF2-40B4-BE49-F238E27FC236}">
                <a16:creationId xmlns:a16="http://schemas.microsoft.com/office/drawing/2014/main" id="{7011C240-BF1A-8449-8578-0FE555C8A00F}"/>
              </a:ext>
            </a:extLst>
          </p:cNvPr>
          <p:cNvCxnSpPr/>
          <p:nvPr/>
        </p:nvCxnSpPr>
        <p:spPr>
          <a:xfrm flipH="1">
            <a:off x="1500150" y="4514850"/>
            <a:ext cx="2100300" cy="309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52;p7">
            <a:extLst>
              <a:ext uri="{FF2B5EF4-FFF2-40B4-BE49-F238E27FC236}">
                <a16:creationId xmlns:a16="http://schemas.microsoft.com/office/drawing/2014/main" id="{44C84CAC-4AE5-BA4B-9718-FB37B220AB63}"/>
              </a:ext>
            </a:extLst>
          </p:cNvPr>
          <p:cNvCxnSpPr/>
          <p:nvPr/>
        </p:nvCxnSpPr>
        <p:spPr>
          <a:xfrm flipH="1">
            <a:off x="2200350" y="4933950"/>
            <a:ext cx="1400100" cy="477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53;p7">
            <a:extLst>
              <a:ext uri="{FF2B5EF4-FFF2-40B4-BE49-F238E27FC236}">
                <a16:creationId xmlns:a16="http://schemas.microsoft.com/office/drawing/2014/main" id="{6693609F-FB78-2042-86DE-1276279D79B7}"/>
              </a:ext>
            </a:extLst>
          </p:cNvPr>
          <p:cNvSpPr txBox="1"/>
          <p:nvPr/>
        </p:nvSpPr>
        <p:spPr>
          <a:xfrm>
            <a:off x="721125" y="5462025"/>
            <a:ext cx="2502000" cy="25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180000" rIns="108000" bIns="180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Bildbeurteilung </a:t>
            </a:r>
            <a:r>
              <a:rPr lang="de" sz="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rPr>
              <a:t>Gute Qualität</a:t>
            </a:r>
            <a:endParaRPr sz="10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solidFill>
                  <a:srgbClr val="FF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Schlechte Qualität</a:t>
            </a:r>
            <a:endParaRPr sz="80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54;p7">
            <a:extLst>
              <a:ext uri="{FF2B5EF4-FFF2-40B4-BE49-F238E27FC236}">
                <a16:creationId xmlns:a16="http://schemas.microsoft.com/office/drawing/2014/main" id="{E031F2A8-913E-954C-B7A4-F7B93B3C6978}"/>
              </a:ext>
            </a:extLst>
          </p:cNvPr>
          <p:cNvSpPr txBox="1"/>
          <p:nvPr/>
        </p:nvSpPr>
        <p:spPr>
          <a:xfrm>
            <a:off x="-3141025" y="2973325"/>
            <a:ext cx="21210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hier die Röntgenaufnahme einfügen</a:t>
            </a:r>
            <a:endParaRPr sz="110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" name="Google Shape;55;p7">
            <a:extLst>
              <a:ext uri="{FF2B5EF4-FFF2-40B4-BE49-F238E27FC236}">
                <a16:creationId xmlns:a16="http://schemas.microsoft.com/office/drawing/2014/main" id="{E3474633-4F28-A844-A994-357C1474BB53}"/>
              </a:ext>
            </a:extLst>
          </p:cNvPr>
          <p:cNvCxnSpPr/>
          <p:nvPr/>
        </p:nvCxnSpPr>
        <p:spPr>
          <a:xfrm>
            <a:off x="-908850" y="3271050"/>
            <a:ext cx="726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188</Words>
  <Application>Microsoft Macintosh PowerPoint</Application>
  <PresentationFormat>Benutzerdefiniert</PresentationFormat>
  <Paragraphs>116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8</cp:revision>
  <dcterms:created xsi:type="dcterms:W3CDTF">2020-07-26T08:44:16Z</dcterms:created>
  <dcterms:modified xsi:type="dcterms:W3CDTF">2020-08-03T18:24:58Z</dcterms:modified>
</cp:coreProperties>
</file>