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0" r:id="rId4"/>
    <p:sldId id="258" r:id="rId5"/>
    <p:sldId id="259" r:id="rId6"/>
    <p:sldId id="267" r:id="rId7"/>
    <p:sldId id="271" r:id="rId8"/>
    <p:sldId id="260" r:id="rId9"/>
    <p:sldId id="261" r:id="rId10"/>
    <p:sldId id="263" r:id="rId11"/>
    <p:sldId id="266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5" autoAdjust="0"/>
  </p:normalViewPr>
  <p:slideViewPr>
    <p:cSldViewPr snapToGrid="0">
      <p:cViewPr varScale="1">
        <p:scale>
          <a:sx n="71" d="100"/>
          <a:sy n="71" d="100"/>
        </p:scale>
        <p:origin x="235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-11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2A073-1C07-4543-B777-1DF250426AA8}" type="datetimeFigureOut">
              <a:rPr lang="de-CH" smtClean="0"/>
              <a:t>18.09.2023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2101C-B6BC-42D1-8128-612476A2FAC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1177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201AE3-0DC4-FF57-882B-BDD2BA9C39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Konflikte aus dem Alltag der leitenden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mpk</a:t>
            </a:r>
            <a:endParaRPr lang="de-CH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4EC0DBC-621B-338B-AE26-06D79C5CB4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MPK-Symposium </a:t>
            </a:r>
          </a:p>
          <a:p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21. September 2023</a:t>
            </a:r>
          </a:p>
          <a:p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Prisca Fässler, MPK</a:t>
            </a:r>
            <a:endParaRPr lang="de-CH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593930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B13268B6-445C-22ED-D16F-AE21A54AD910}"/>
              </a:ext>
            </a:extLst>
          </p:cNvPr>
          <p:cNvSpPr txBox="1"/>
          <p:nvPr/>
        </p:nvSpPr>
        <p:spPr>
          <a:xfrm>
            <a:off x="671803" y="298580"/>
            <a:ext cx="10586131" cy="851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Management</a:t>
            </a:r>
            <a:endParaRPr lang="de-CH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BEAA577-9E0E-A685-26A2-7844E6448339}"/>
              </a:ext>
            </a:extLst>
          </p:cNvPr>
          <p:cNvSpPr txBox="1"/>
          <p:nvPr/>
        </p:nvSpPr>
        <p:spPr>
          <a:xfrm>
            <a:off x="671803" y="1771200"/>
            <a:ext cx="10524931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 sind wir organisiert, dass weniger Konflikte entstehen:</a:t>
            </a:r>
          </a:p>
          <a:p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Leitender Arzt – MPK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Wer ist für was zuständig (Funktionendiagramm)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Teamsitzungen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Entscheide festhalten (Entscheidungstabelle)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Verbindlich für alle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Qualitätszirkel (QZ) für MPA, Ärzte und gemeinsame QZ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Ämtliliste</a:t>
            </a: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STV für MPK 	</a:t>
            </a:r>
          </a:p>
          <a:p>
            <a:endParaRPr lang="de-DE" sz="2400" strike="sngStrik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CH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033324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B13268B6-445C-22ED-D16F-AE21A54AD910}"/>
              </a:ext>
            </a:extLst>
          </p:cNvPr>
          <p:cNvSpPr txBox="1"/>
          <p:nvPr/>
        </p:nvSpPr>
        <p:spPr>
          <a:xfrm>
            <a:off x="671804" y="271832"/>
            <a:ext cx="10524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Fazit</a:t>
            </a:r>
            <a:endParaRPr lang="de-CH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BEAA577-9E0E-A685-26A2-7844E6448339}"/>
              </a:ext>
            </a:extLst>
          </p:cNvPr>
          <p:cNvSpPr txBox="1"/>
          <p:nvPr/>
        </p:nvSpPr>
        <p:spPr>
          <a:xfrm>
            <a:off x="671804" y="1771200"/>
            <a:ext cx="1052493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CH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Ja, wir haben Konflikte - «es </a:t>
            </a:r>
            <a:r>
              <a:rPr lang="de-CH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menscheled</a:t>
            </a:r>
            <a:r>
              <a:rPr lang="de-CH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halt» - verschiedene Auffassungen, Meinungen, Einstellungen, Erwartungen, Werte und Ideen prallen bei uns in der Praxis aufeinander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CH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Trotzdem bin ich der Meinung, dass mit regelmässigen Gesprächen, Teamsitzungen, QZ oder ausserbetrieblichen Aktivitäten (Minigolf, Escape-Room, etc.) viel zur Konfliktminimierung beigetragen werden kann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CH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Weiter bin ich absolut überzeugt, dass viele der Konflikte und schwierigen Situation mit einem gutem Teamspirit abgeschwächt werden </a:t>
            </a:r>
          </a:p>
          <a:p>
            <a:endParaRPr lang="de-CH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CH" sz="2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901745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B13268B6-445C-22ED-D16F-AE21A54AD910}"/>
              </a:ext>
            </a:extLst>
          </p:cNvPr>
          <p:cNvSpPr txBox="1"/>
          <p:nvPr/>
        </p:nvSpPr>
        <p:spPr>
          <a:xfrm>
            <a:off x="671804" y="298580"/>
            <a:ext cx="10524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Anhang</a:t>
            </a:r>
            <a:endParaRPr lang="de-CH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BEAA577-9E0E-A685-26A2-7844E6448339}"/>
              </a:ext>
            </a:extLst>
          </p:cNvPr>
          <p:cNvSpPr txBox="1"/>
          <p:nvPr/>
        </p:nvSpPr>
        <p:spPr>
          <a:xfrm>
            <a:off x="671804" y="1912775"/>
            <a:ext cx="10524931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de-DE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Funktionendiagramm</a:t>
            </a:r>
          </a:p>
          <a:p>
            <a:pPr marL="342900" indent="-342900">
              <a:buFontTx/>
              <a:buChar char="-"/>
            </a:pPr>
            <a:r>
              <a:rPr lang="de-DE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Anstand und Respekt</a:t>
            </a: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CH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942C705-0830-BA5D-61EE-0AB3A6089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20" y="1129578"/>
            <a:ext cx="6477000" cy="5259524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8DC1F40A-4942-3ACE-CA48-6729681B05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73258">
            <a:off x="6710386" y="1510818"/>
            <a:ext cx="4990038" cy="4741875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9390424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B13268B6-445C-22ED-D16F-AE21A54AD910}"/>
              </a:ext>
            </a:extLst>
          </p:cNvPr>
          <p:cNvSpPr txBox="1"/>
          <p:nvPr/>
        </p:nvSpPr>
        <p:spPr>
          <a:xfrm>
            <a:off x="671804" y="345233"/>
            <a:ext cx="10524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Kurzvorstellung</a:t>
            </a:r>
            <a:endParaRPr lang="de-CH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BEAA577-9E0E-A685-26A2-7844E6448339}"/>
              </a:ext>
            </a:extLst>
          </p:cNvPr>
          <p:cNvSpPr txBox="1"/>
          <p:nvPr/>
        </p:nvSpPr>
        <p:spPr>
          <a:xfrm>
            <a:off x="671804" y="1772816"/>
            <a:ext cx="1052493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Prisca Fässler</a:t>
            </a:r>
          </a:p>
          <a:p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Oberglatt </a:t>
            </a:r>
          </a:p>
          <a:p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MPA / MPK</a:t>
            </a:r>
          </a:p>
          <a:p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Dipl. Bewegungspädagogin</a:t>
            </a:r>
          </a:p>
          <a:p>
            <a:pPr marL="342900" indent="-342900">
              <a:buFontTx/>
              <a:buChar char="-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Rückentrainerin</a:t>
            </a:r>
          </a:p>
          <a:p>
            <a:pPr marL="342900" indent="-342900">
              <a:buFontTx/>
              <a:buChar char="-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Nordic-Walking Instruktorin</a:t>
            </a:r>
          </a:p>
          <a:p>
            <a:pPr marL="342900" indent="-342900">
              <a:buFontTx/>
              <a:buChar char="-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Stretching Instruktorin</a:t>
            </a:r>
          </a:p>
          <a:p>
            <a:pPr marL="342900" indent="-342900">
              <a:buFontTx/>
              <a:buChar char="-"/>
            </a:pP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Hobbies</a:t>
            </a:r>
          </a:p>
          <a:p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Tanzen Standard/Latein, Biken, Inlinen, Kochen</a:t>
            </a: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CH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32474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B13268B6-445C-22ED-D16F-AE21A54AD910}"/>
              </a:ext>
            </a:extLst>
          </p:cNvPr>
          <p:cNvSpPr txBox="1"/>
          <p:nvPr/>
        </p:nvSpPr>
        <p:spPr>
          <a:xfrm>
            <a:off x="671804" y="345233"/>
            <a:ext cx="10524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Einleitung</a:t>
            </a:r>
            <a:endParaRPr lang="de-CH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BEAA577-9E0E-A685-26A2-7844E6448339}"/>
              </a:ext>
            </a:extLst>
          </p:cNvPr>
          <p:cNvSpPr txBox="1"/>
          <p:nvPr/>
        </p:nvSpPr>
        <p:spPr>
          <a:xfrm>
            <a:off x="671804" y="1772816"/>
            <a:ext cx="10524931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4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Eine MPK hört nicht auf zu arbeiten, </a:t>
            </a:r>
          </a:p>
          <a:p>
            <a:pPr algn="ctr"/>
            <a:r>
              <a:rPr lang="de-DE" sz="4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wenn sie müde ist. Sie hört auf, wenn</a:t>
            </a:r>
          </a:p>
          <a:p>
            <a:pPr algn="ctr"/>
            <a:r>
              <a:rPr lang="de-DE" sz="4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sie fertig ist.</a:t>
            </a:r>
          </a:p>
          <a:p>
            <a:endParaRPr lang="de-DE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CH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16586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B13268B6-445C-22ED-D16F-AE21A54AD910}"/>
              </a:ext>
            </a:extLst>
          </p:cNvPr>
          <p:cNvSpPr txBox="1"/>
          <p:nvPr/>
        </p:nvSpPr>
        <p:spPr>
          <a:xfrm>
            <a:off x="671804" y="354564"/>
            <a:ext cx="10524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Inhaltsverzeichnis</a:t>
            </a:r>
            <a:endParaRPr lang="de-CH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BEAA577-9E0E-A685-26A2-7844E6448339}"/>
              </a:ext>
            </a:extLst>
          </p:cNvPr>
          <p:cNvSpPr txBox="1"/>
          <p:nvPr/>
        </p:nvSpPr>
        <p:spPr>
          <a:xfrm>
            <a:off x="671804" y="1772816"/>
            <a:ext cx="1052493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Konfliktbeschreibung, Bedeutung für mich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Praxisbeispiele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Plenumsdiskussion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Ursachen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Wirkung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Plenumsdiskussion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Management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Fazit</a:t>
            </a:r>
          </a:p>
          <a:p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CH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82129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B13268B6-445C-22ED-D16F-AE21A54AD910}"/>
              </a:ext>
            </a:extLst>
          </p:cNvPr>
          <p:cNvSpPr txBox="1"/>
          <p:nvPr/>
        </p:nvSpPr>
        <p:spPr>
          <a:xfrm>
            <a:off x="671804" y="345233"/>
            <a:ext cx="10524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Konfliktbeschreibung </a:t>
            </a:r>
            <a:endParaRPr lang="de-CH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BEAA577-9E0E-A685-26A2-7844E6448339}"/>
              </a:ext>
            </a:extLst>
          </p:cNvPr>
          <p:cNvSpPr txBox="1"/>
          <p:nvPr/>
        </p:nvSpPr>
        <p:spPr>
          <a:xfrm>
            <a:off x="671804" y="1771200"/>
            <a:ext cx="10524931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Bei einem Konflikt treffen unterschiedliche Einstellungen, Erwartungen, Interessen, Meinungen, Wertvorstellungen oder Ziele von Organisationen, Personen, gesellschaftlichen Gruppen oder Staaten aufeinander</a:t>
            </a:r>
            <a:r>
              <a:rPr lang="de-DE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Bei uns in der Praxis entstehen Konflikte beim Aufeinandertreffen von Patienten, Ärzten, MPA, Angehörigen von Patienten, Lieferanten, externes Labor und Softwareherstellern………. „es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menscheled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bi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eus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CH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346966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B13268B6-445C-22ED-D16F-AE21A54AD910}"/>
              </a:ext>
            </a:extLst>
          </p:cNvPr>
          <p:cNvSpPr txBox="1"/>
          <p:nvPr/>
        </p:nvSpPr>
        <p:spPr>
          <a:xfrm>
            <a:off x="671804" y="345233"/>
            <a:ext cx="10524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MPK sind in einer Sandwich Position </a:t>
            </a:r>
            <a:endParaRPr lang="de-CH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BEAA577-9E0E-A685-26A2-7844E6448339}"/>
              </a:ext>
            </a:extLst>
          </p:cNvPr>
          <p:cNvSpPr txBox="1"/>
          <p:nvPr/>
        </p:nvSpPr>
        <p:spPr>
          <a:xfrm>
            <a:off x="671804" y="1819469"/>
            <a:ext cx="10524931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CH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14A10AC-AFA5-CEA8-4DA6-E14FFAE7CF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186" y="1274503"/>
            <a:ext cx="7124700" cy="494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393425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B13268B6-445C-22ED-D16F-AE21A54AD910}"/>
              </a:ext>
            </a:extLst>
          </p:cNvPr>
          <p:cNvSpPr txBox="1"/>
          <p:nvPr/>
        </p:nvSpPr>
        <p:spPr>
          <a:xfrm>
            <a:off x="671804" y="345233"/>
            <a:ext cx="10524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Praxisbeispiele</a:t>
            </a:r>
            <a:endParaRPr lang="de-CH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BEAA577-9E0E-A685-26A2-7844E6448339}"/>
              </a:ext>
            </a:extLst>
          </p:cNvPr>
          <p:cNvSpPr txBox="1"/>
          <p:nvPr/>
        </p:nvSpPr>
        <p:spPr>
          <a:xfrm>
            <a:off x="671804" y="1771200"/>
            <a:ext cx="10524931" cy="10710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Externe Gründe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Software funktioniert nach Release-Einspielung am Montag nicht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Fachkräftemangel 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MPA fordern höhere Löhne; Arbeitgeber lässt dies aber nicht zu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Interne Gründe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Personalmangel, Krankheitsausfälle, Ferienabwesenheiten, etc. 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MPK ist voll im Tagesgeschäft eingespannt; 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Ärzte nehmen keine Rücksicht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Ständig wachsende Unzufriedenheit im MPA Team inkl. MPK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 MPK muss Team motivieren und ‚bei guter Laune halten‘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Kernaufgaben der MPK bleiben liegen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Unpünktlichkeit der Ärzte führt zu Destabilisierung des Tagesgeschäfts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Ärzte planen Agenda um ohne mich zu informieren 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z.B. kein Spätdienst</a:t>
            </a: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CH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656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B13268B6-445C-22ED-D16F-AE21A54AD910}"/>
              </a:ext>
            </a:extLst>
          </p:cNvPr>
          <p:cNvSpPr txBox="1"/>
          <p:nvPr/>
        </p:nvSpPr>
        <p:spPr>
          <a:xfrm>
            <a:off x="671804" y="345233"/>
            <a:ext cx="10524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Ursachen </a:t>
            </a:r>
            <a:endParaRPr lang="de-CH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BEAA577-9E0E-A685-26A2-7844E6448339}"/>
              </a:ext>
            </a:extLst>
          </p:cNvPr>
          <p:cNvSpPr txBox="1"/>
          <p:nvPr/>
        </p:nvSpPr>
        <p:spPr>
          <a:xfrm>
            <a:off x="671804" y="1771200"/>
            <a:ext cx="10524931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Unausgesprochene Erwartungen</a:t>
            </a:r>
            <a:endParaRPr lang="de-DE" sz="2400" dirty="0">
              <a:solidFill>
                <a:schemeClr val="accent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Verschiedene Interessen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Personalmangel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Stress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Anstand und Respekt / Umgangston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5 Mentalität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CH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7962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B13268B6-445C-22ED-D16F-AE21A54AD910}"/>
              </a:ext>
            </a:extLst>
          </p:cNvPr>
          <p:cNvSpPr txBox="1"/>
          <p:nvPr/>
        </p:nvSpPr>
        <p:spPr>
          <a:xfrm>
            <a:off x="671804" y="345233"/>
            <a:ext cx="10524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Wirkung </a:t>
            </a:r>
            <a:endParaRPr lang="de-CH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BEAA577-9E0E-A685-26A2-7844E6448339}"/>
              </a:ext>
            </a:extLst>
          </p:cNvPr>
          <p:cNvSpPr txBox="1"/>
          <p:nvPr/>
        </p:nvSpPr>
        <p:spPr>
          <a:xfrm>
            <a:off x="671804" y="1771200"/>
            <a:ext cx="10524931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Unangenehm / Störend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Zeitfresser / Mehraufwand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Schlechte Stimmung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Nerven strapazierend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Ermüdend, laugt aus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Demotivierend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Job macht keinen </a:t>
            </a:r>
            <a:r>
              <a:rPr lang="de-DE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Spass</a:t>
            </a: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mehr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CH" sz="2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2513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412</Words>
  <Application>Microsoft Office PowerPoint</Application>
  <PresentationFormat>Breitbild</PresentationFormat>
  <Paragraphs>174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Calibri</vt:lpstr>
      <vt:lpstr>Century Gothic</vt:lpstr>
      <vt:lpstr>Wingdings</vt:lpstr>
      <vt:lpstr>Wingdings 3</vt:lpstr>
      <vt:lpstr>Segment</vt:lpstr>
      <vt:lpstr>Konflikte aus dem Alltag der leitenden mpk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Konflikte aus dem Alltag der leitenden mpk</dc:title>
  <dc:creator>Prisca Fässler</dc:creator>
  <cp:lastModifiedBy>Prisca Fässler</cp:lastModifiedBy>
  <cp:revision>28</cp:revision>
  <dcterms:created xsi:type="dcterms:W3CDTF">2023-08-06T09:26:46Z</dcterms:created>
  <dcterms:modified xsi:type="dcterms:W3CDTF">2023-09-18T18:25:25Z</dcterms:modified>
</cp:coreProperties>
</file>