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76" r:id="rId2"/>
    <p:sldId id="378" r:id="rId3"/>
    <p:sldId id="257" r:id="rId4"/>
    <p:sldId id="261" r:id="rId5"/>
    <p:sldId id="377" r:id="rId6"/>
    <p:sldId id="376" r:id="rId7"/>
    <p:sldId id="266" r:id="rId8"/>
    <p:sldId id="385" r:id="rId9"/>
    <p:sldId id="390" r:id="rId10"/>
    <p:sldId id="383" r:id="rId11"/>
    <p:sldId id="387" r:id="rId12"/>
    <p:sldId id="384" r:id="rId13"/>
    <p:sldId id="382" r:id="rId14"/>
    <p:sldId id="380" r:id="rId15"/>
    <p:sldId id="389" r:id="rId16"/>
    <p:sldId id="393" r:id="rId17"/>
    <p:sldId id="394" r:id="rId18"/>
    <p:sldId id="264" r:id="rId19"/>
    <p:sldId id="386" r:id="rId20"/>
    <p:sldId id="388" r:id="rId21"/>
    <p:sldId id="381" r:id="rId22"/>
    <p:sldId id="392" r:id="rId23"/>
    <p:sldId id="275" r:id="rId24"/>
  </p:sldIdLst>
  <p:sldSz cx="20104100" cy="11309350"/>
  <p:notesSz cx="20104100" cy="113093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C7B"/>
    <a:srgbClr val="1EA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77"/>
    <p:restoredTop sz="92010" autoAdjust="0"/>
  </p:normalViewPr>
  <p:slideViewPr>
    <p:cSldViewPr>
      <p:cViewPr varScale="1">
        <p:scale>
          <a:sx n="41" d="100"/>
          <a:sy n="41" d="100"/>
        </p:scale>
        <p:origin x="712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BACEA3-9C8B-4DBD-85AE-9EFD15C3F56C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541B267D-2646-44F1-9CE3-8D91F3E8C69B}">
      <dgm:prSet phldrT="[Text]"/>
      <dgm:spPr/>
      <dgm:t>
        <a:bodyPr/>
        <a:lstStyle/>
        <a:p>
          <a:r>
            <a:rPr lang="de-CH" b="1" dirty="0" smtClean="0">
              <a:latin typeface="Arial" pitchFamily="34" charset="0"/>
              <a:cs typeface="Arial" pitchFamily="34" charset="0"/>
            </a:rPr>
            <a:t>Ärztliche Leitung</a:t>
          </a:r>
          <a:endParaRPr lang="de-DE" b="1" dirty="0">
            <a:latin typeface="Arial" pitchFamily="34" charset="0"/>
            <a:cs typeface="Arial" pitchFamily="34" charset="0"/>
          </a:endParaRPr>
        </a:p>
      </dgm:t>
    </dgm:pt>
    <dgm:pt modelId="{323A392F-8277-4D7F-9845-FB6B9AC916B1}" type="parTrans" cxnId="{F9A90DAF-0C25-456F-903E-E71DA73FE71F}">
      <dgm:prSet/>
      <dgm:spPr/>
      <dgm:t>
        <a:bodyPr/>
        <a:lstStyle/>
        <a:p>
          <a:endParaRPr lang="de-DE"/>
        </a:p>
      </dgm:t>
    </dgm:pt>
    <dgm:pt modelId="{C2A6176F-2E78-482A-9C16-2CB9312453DA}" type="sibTrans" cxnId="{F9A90DAF-0C25-456F-903E-E71DA73FE71F}">
      <dgm:prSet/>
      <dgm:spPr/>
      <dgm:t>
        <a:bodyPr/>
        <a:lstStyle/>
        <a:p>
          <a:endParaRPr lang="de-DE"/>
        </a:p>
      </dgm:t>
    </dgm:pt>
    <dgm:pt modelId="{AF23C0D2-C958-43BC-858A-51621985A9AA}" type="asst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MPK Praxismanagerin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3D214D19-2A00-4083-A9E3-942834D529B8}" type="parTrans" cxnId="{B757D4A5-E463-47C4-A74D-843388BAE2D6}">
      <dgm:prSet/>
      <dgm:spPr/>
      <dgm:t>
        <a:bodyPr/>
        <a:lstStyle/>
        <a:p>
          <a:endParaRPr lang="de-DE"/>
        </a:p>
      </dgm:t>
    </dgm:pt>
    <dgm:pt modelId="{433C1106-5544-460D-B94A-30B5B4B1900C}" type="sibTrans" cxnId="{B757D4A5-E463-47C4-A74D-843388BAE2D6}">
      <dgm:prSet/>
      <dgm:spPr/>
      <dgm:t>
        <a:bodyPr/>
        <a:lstStyle/>
        <a:p>
          <a:endParaRPr lang="de-DE"/>
        </a:p>
      </dgm:t>
    </dgm:pt>
    <dgm:pt modelId="{7F415CD8-8CE6-4B94-B8AD-8C632340C2EF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Ärzteteam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3053DEBC-12F7-4300-8642-D9099207CE9D}" type="parTrans" cxnId="{D7925F2E-328D-43CF-857C-96A258BD08E1}">
      <dgm:prSet/>
      <dgm:spPr/>
      <dgm:t>
        <a:bodyPr/>
        <a:lstStyle/>
        <a:p>
          <a:endParaRPr lang="de-DE"/>
        </a:p>
      </dgm:t>
    </dgm:pt>
    <dgm:pt modelId="{F0DA686D-473D-464D-A980-49FA32787FF6}" type="sibTrans" cxnId="{D7925F2E-328D-43CF-857C-96A258BD08E1}">
      <dgm:prSet/>
      <dgm:spPr/>
      <dgm:t>
        <a:bodyPr/>
        <a:lstStyle/>
        <a:p>
          <a:endParaRPr lang="de-DE"/>
        </a:p>
      </dgm:t>
    </dgm:pt>
    <dgm:pt modelId="{C3D8FA8A-E32F-4587-B8C8-913BADAE14BD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MPK</a:t>
          </a:r>
        </a:p>
        <a:p>
          <a:r>
            <a:rPr lang="de-CH" dirty="0" smtClean="0"/>
            <a:t> </a:t>
          </a:r>
          <a:r>
            <a:rPr lang="de-CH" dirty="0" smtClean="0">
              <a:latin typeface="Arial" pitchFamily="34" charset="0"/>
              <a:cs typeface="Arial" pitchFamily="34" charset="0"/>
            </a:rPr>
            <a:t>klinische</a:t>
          </a:r>
          <a:r>
            <a:rPr lang="de-CH" dirty="0" smtClean="0"/>
            <a:t> </a:t>
          </a:r>
          <a:r>
            <a:rPr lang="de-CH" dirty="0" smtClean="0">
              <a:latin typeface="Arial" pitchFamily="34" charset="0"/>
              <a:cs typeface="Arial" pitchFamily="34" charset="0"/>
            </a:rPr>
            <a:t>Richtung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7808DDC4-62AA-4EE9-BB3B-08C8C68854C9}" type="parTrans" cxnId="{8DFA2F33-4E64-4C13-8ABF-449694C85025}">
      <dgm:prSet/>
      <dgm:spPr/>
      <dgm:t>
        <a:bodyPr/>
        <a:lstStyle/>
        <a:p>
          <a:endParaRPr lang="de-DE"/>
        </a:p>
      </dgm:t>
    </dgm:pt>
    <dgm:pt modelId="{EA74EC70-122E-4227-AE9D-E96C4DC9B61C}" type="sibTrans" cxnId="{8DFA2F33-4E64-4C13-8ABF-449694C85025}">
      <dgm:prSet/>
      <dgm:spPr/>
      <dgm:t>
        <a:bodyPr/>
        <a:lstStyle/>
        <a:p>
          <a:endParaRPr lang="de-DE"/>
        </a:p>
      </dgm:t>
    </dgm:pt>
    <dgm:pt modelId="{CD917EF1-960F-4915-8226-7109C0AB85CF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Ernährungs-</a:t>
          </a:r>
        </a:p>
        <a:p>
          <a:r>
            <a:rPr lang="de-CH" dirty="0" err="1" smtClean="0">
              <a:latin typeface="Arial" pitchFamily="34" charset="0"/>
              <a:cs typeface="Arial" pitchFamily="34" charset="0"/>
            </a:rPr>
            <a:t>beraterin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86D6A79A-C8F6-4391-8C01-325971741372}" type="parTrans" cxnId="{90FBF25A-7B0F-4565-9D74-1470F17F7B7B}">
      <dgm:prSet/>
      <dgm:spPr/>
      <dgm:t>
        <a:bodyPr/>
        <a:lstStyle/>
        <a:p>
          <a:endParaRPr lang="de-DE"/>
        </a:p>
      </dgm:t>
    </dgm:pt>
    <dgm:pt modelId="{2E24A32F-7CEB-4CD7-9B13-C7D6CEE81327}" type="sibTrans" cxnId="{90FBF25A-7B0F-4565-9D74-1470F17F7B7B}">
      <dgm:prSet/>
      <dgm:spPr/>
      <dgm:t>
        <a:bodyPr/>
        <a:lstStyle/>
        <a:p>
          <a:endParaRPr lang="de-DE"/>
        </a:p>
      </dgm:t>
    </dgm:pt>
    <dgm:pt modelId="{BBBB5BEC-D781-4DD2-964D-19088EBAD2ED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Psychologen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5281413C-FD2C-4848-8821-0A93A4C7CB04}" type="parTrans" cxnId="{4EDD8A79-EDBC-40DD-AB3E-AEE6E390E8EA}">
      <dgm:prSet/>
      <dgm:spPr/>
      <dgm:t>
        <a:bodyPr/>
        <a:lstStyle/>
        <a:p>
          <a:endParaRPr lang="de-DE"/>
        </a:p>
      </dgm:t>
    </dgm:pt>
    <dgm:pt modelId="{C9566020-B135-458C-80C8-70B263D0B9FC}" type="sibTrans" cxnId="{4EDD8A79-EDBC-40DD-AB3E-AEE6E390E8EA}">
      <dgm:prSet/>
      <dgm:spPr/>
      <dgm:t>
        <a:bodyPr/>
        <a:lstStyle/>
        <a:p>
          <a:endParaRPr lang="de-DE"/>
        </a:p>
      </dgm:t>
    </dgm:pt>
    <dgm:pt modelId="{346BC3E9-7810-4E5D-916F-D3A29ED8925E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1 Allg. Arzt</a:t>
          </a:r>
        </a:p>
        <a:p>
          <a:r>
            <a:rPr lang="de-CH" dirty="0" smtClean="0">
              <a:latin typeface="Arial" pitchFamily="34" charset="0"/>
              <a:cs typeface="Arial" pitchFamily="34" charset="0"/>
            </a:rPr>
            <a:t>5 Allg. Ärztinnen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DA5C0E6E-4889-4CF6-BC0A-47355140CB9A}" type="parTrans" cxnId="{D7F6DD10-E1C9-41C6-8AED-9DEB9FAA9891}">
      <dgm:prSet/>
      <dgm:spPr/>
      <dgm:t>
        <a:bodyPr/>
        <a:lstStyle/>
        <a:p>
          <a:endParaRPr lang="de-DE"/>
        </a:p>
      </dgm:t>
    </dgm:pt>
    <dgm:pt modelId="{6B7422EE-A078-4C9B-AF30-4565B38B2573}" type="sibTrans" cxnId="{D7F6DD10-E1C9-41C6-8AED-9DEB9FAA9891}">
      <dgm:prSet/>
      <dgm:spPr/>
      <dgm:t>
        <a:bodyPr/>
        <a:lstStyle/>
        <a:p>
          <a:endParaRPr lang="de-DE"/>
        </a:p>
      </dgm:t>
    </dgm:pt>
    <dgm:pt modelId="{226A6CF2-7D75-4944-84C9-F862991678C4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1 Kinderärztin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8D66C129-6866-471F-B226-07E86BFFE65C}" type="parTrans" cxnId="{307A0A48-902E-4F27-9690-0542297D236D}">
      <dgm:prSet/>
      <dgm:spPr/>
      <dgm:t>
        <a:bodyPr/>
        <a:lstStyle/>
        <a:p>
          <a:endParaRPr lang="de-DE"/>
        </a:p>
      </dgm:t>
    </dgm:pt>
    <dgm:pt modelId="{878C1C81-A82F-48DE-9ACE-4D4311E505E0}" type="sibTrans" cxnId="{307A0A48-902E-4F27-9690-0542297D236D}">
      <dgm:prSet/>
      <dgm:spPr/>
      <dgm:t>
        <a:bodyPr/>
        <a:lstStyle/>
        <a:p>
          <a:endParaRPr lang="de-DE"/>
        </a:p>
      </dgm:t>
    </dgm:pt>
    <dgm:pt modelId="{BBAD18A2-49B2-4ACA-B244-9B2C5FE8DAD2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1 Dermatologe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4E40CBB6-3BC3-47A4-BE60-5F2BFC42EF1A}" type="parTrans" cxnId="{B14AE4C4-4C82-4E37-9BC3-370634EB8E2B}">
      <dgm:prSet/>
      <dgm:spPr/>
      <dgm:t>
        <a:bodyPr/>
        <a:lstStyle/>
        <a:p>
          <a:endParaRPr lang="de-DE"/>
        </a:p>
      </dgm:t>
    </dgm:pt>
    <dgm:pt modelId="{4D750810-B35F-4AD5-B18A-2D473D31F80E}" type="sibTrans" cxnId="{B14AE4C4-4C82-4E37-9BC3-370634EB8E2B}">
      <dgm:prSet/>
      <dgm:spPr/>
      <dgm:t>
        <a:bodyPr/>
        <a:lstStyle/>
        <a:p>
          <a:endParaRPr lang="de-DE"/>
        </a:p>
      </dgm:t>
    </dgm:pt>
    <dgm:pt modelId="{D15AFC42-8138-44AA-8A6B-ACAD2F3760E6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1 Allg. Psychologe</a:t>
          </a:r>
        </a:p>
        <a:p>
          <a:r>
            <a:rPr lang="de-CH" dirty="0" smtClean="0">
              <a:latin typeface="Arial" pitchFamily="34" charset="0"/>
              <a:cs typeface="Arial" pitchFamily="34" charset="0"/>
            </a:rPr>
            <a:t>2 Allg. Psychologinnen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BB67EB94-4F92-400F-8EB4-C081E23A053C}" type="parTrans" cxnId="{100663FB-AECA-4578-8152-296DF2FF4310}">
      <dgm:prSet/>
      <dgm:spPr/>
      <dgm:t>
        <a:bodyPr/>
        <a:lstStyle/>
        <a:p>
          <a:endParaRPr lang="de-DE"/>
        </a:p>
      </dgm:t>
    </dgm:pt>
    <dgm:pt modelId="{06FC475B-69D9-4E05-865D-A9D2480ABAFD}" type="sibTrans" cxnId="{100663FB-AECA-4578-8152-296DF2FF4310}">
      <dgm:prSet/>
      <dgm:spPr/>
      <dgm:t>
        <a:bodyPr/>
        <a:lstStyle/>
        <a:p>
          <a:endParaRPr lang="de-DE"/>
        </a:p>
      </dgm:t>
    </dgm:pt>
    <dgm:pt modelId="{EF56A956-8E53-45A2-B540-739E72CC8DBF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1 Kinderpsychologin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DFB5B7F9-4FF9-4730-8231-1A5D7BF800E7}" type="parTrans" cxnId="{8AFE8B68-3931-425C-B9CA-A571A66BA1A1}">
      <dgm:prSet/>
      <dgm:spPr/>
      <dgm:t>
        <a:bodyPr/>
        <a:lstStyle/>
        <a:p>
          <a:endParaRPr lang="de-DE"/>
        </a:p>
      </dgm:t>
    </dgm:pt>
    <dgm:pt modelId="{849BF788-4490-4F82-B5FF-BB36B65DA7BF}" type="sibTrans" cxnId="{8AFE8B68-3931-425C-B9CA-A571A66BA1A1}">
      <dgm:prSet/>
      <dgm:spPr/>
      <dgm:t>
        <a:bodyPr/>
        <a:lstStyle/>
        <a:p>
          <a:endParaRPr lang="de-DE"/>
        </a:p>
      </dgm:t>
    </dgm:pt>
    <dgm:pt modelId="{6DD8B472-7417-4892-9C9D-133A3022AA5A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1 Gynäkologe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6DAE44F8-DDB6-4ADC-817C-1D3853541F52}" type="parTrans" cxnId="{6DCB547B-715D-42ED-9AFC-3019323BA5CD}">
      <dgm:prSet/>
      <dgm:spPr/>
      <dgm:t>
        <a:bodyPr/>
        <a:lstStyle/>
        <a:p>
          <a:endParaRPr lang="de-DE"/>
        </a:p>
      </dgm:t>
    </dgm:pt>
    <dgm:pt modelId="{A3EAE906-AFCD-4DD5-82D0-53DC497800B8}" type="sibTrans" cxnId="{6DCB547B-715D-42ED-9AFC-3019323BA5CD}">
      <dgm:prSet/>
      <dgm:spPr/>
      <dgm:t>
        <a:bodyPr/>
        <a:lstStyle/>
        <a:p>
          <a:endParaRPr lang="de-DE"/>
        </a:p>
      </dgm:t>
    </dgm:pt>
    <dgm:pt modelId="{7FF27827-464E-422D-B4B2-A8E217448F5D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1 Ass. Arzt  oder Ärztin in Rotation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2087E336-C412-48DF-9DDA-E83F90ECD0B9}" type="parTrans" cxnId="{7083BA04-24E9-49AF-B6C7-A010AC9A7ACD}">
      <dgm:prSet/>
      <dgm:spPr/>
      <dgm:t>
        <a:bodyPr/>
        <a:lstStyle/>
        <a:p>
          <a:endParaRPr lang="de-DE"/>
        </a:p>
      </dgm:t>
    </dgm:pt>
    <dgm:pt modelId="{1F51F8DE-B71D-403A-9DF4-AA31A8BCB83C}" type="sibTrans" cxnId="{7083BA04-24E9-49AF-B6C7-A010AC9A7ACD}">
      <dgm:prSet/>
      <dgm:spPr/>
      <dgm:t>
        <a:bodyPr/>
        <a:lstStyle/>
        <a:p>
          <a:endParaRPr lang="de-DE"/>
        </a:p>
      </dgm:t>
    </dgm:pt>
    <dgm:pt modelId="{5332B52F-926F-4019-B6A4-8C7948885FC7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APN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53FAE903-F8E2-48F1-9597-43EE7A9A5D57}" type="parTrans" cxnId="{75406E7E-B70B-410D-8635-EE9C45818FF6}">
      <dgm:prSet/>
      <dgm:spPr/>
      <dgm:t>
        <a:bodyPr/>
        <a:lstStyle/>
        <a:p>
          <a:endParaRPr lang="de-DE"/>
        </a:p>
      </dgm:t>
    </dgm:pt>
    <dgm:pt modelId="{1DAA3485-ED4E-4021-9633-722C36BBD203}" type="sibTrans" cxnId="{75406E7E-B70B-410D-8635-EE9C45818FF6}">
      <dgm:prSet/>
      <dgm:spPr/>
      <dgm:t>
        <a:bodyPr/>
        <a:lstStyle/>
        <a:p>
          <a:endParaRPr lang="de-DE"/>
        </a:p>
      </dgm:t>
    </dgm:pt>
    <dgm:pt modelId="{E1AF6331-DD9C-49CA-BDD2-BAEB7B17CE08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Lernende 2. Lehrjahr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32271EAC-B71D-4839-A220-9E21A14B561A}" type="sibTrans" cxnId="{1E0B553F-8F9C-49E5-A1E4-EC93CF2DDB90}">
      <dgm:prSet/>
      <dgm:spPr/>
      <dgm:t>
        <a:bodyPr/>
        <a:lstStyle/>
        <a:p>
          <a:endParaRPr lang="de-DE"/>
        </a:p>
      </dgm:t>
    </dgm:pt>
    <dgm:pt modelId="{17721A50-80AD-408B-AA52-5B04819BF570}" type="parTrans" cxnId="{1E0B553F-8F9C-49E5-A1E4-EC93CF2DDB90}">
      <dgm:prSet/>
      <dgm:spPr/>
      <dgm:t>
        <a:bodyPr/>
        <a:lstStyle/>
        <a:p>
          <a:endParaRPr lang="de-DE"/>
        </a:p>
      </dgm:t>
    </dgm:pt>
    <dgm:pt modelId="{D336FFF9-5671-4660-B2E4-3B27B5ED4921}">
      <dgm:prSet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Lernende 1. Lehrjahr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01886200-C6CD-4C65-A45B-5B82D5CE5FC1}" type="sibTrans" cxnId="{962F7406-32B0-49C5-AA9A-2AB89460D98C}">
      <dgm:prSet/>
      <dgm:spPr/>
      <dgm:t>
        <a:bodyPr/>
        <a:lstStyle/>
        <a:p>
          <a:endParaRPr lang="de-DE"/>
        </a:p>
      </dgm:t>
    </dgm:pt>
    <dgm:pt modelId="{7FEFD8D0-47A9-49C2-A148-E8F1E006314D}" type="parTrans" cxnId="{962F7406-32B0-49C5-AA9A-2AB89460D98C}">
      <dgm:prSet/>
      <dgm:spPr/>
      <dgm:t>
        <a:bodyPr/>
        <a:lstStyle/>
        <a:p>
          <a:endParaRPr lang="de-DE"/>
        </a:p>
      </dgm:t>
    </dgm:pt>
    <dgm:pt modelId="{1DBD7B30-E772-4FF3-9009-7726B8003303}">
      <dgm:prSet phldrT="[Text]"/>
      <dgm:spPr/>
      <dgm:t>
        <a:bodyPr/>
        <a:lstStyle/>
        <a:p>
          <a:r>
            <a:rPr lang="de-CH" dirty="0" smtClean="0">
              <a:latin typeface="Arial" pitchFamily="34" charset="0"/>
              <a:cs typeface="Arial" pitchFamily="34" charset="0"/>
            </a:rPr>
            <a:t>MPA Team</a:t>
          </a:r>
          <a:endParaRPr lang="de-DE" dirty="0">
            <a:latin typeface="Arial" pitchFamily="34" charset="0"/>
            <a:cs typeface="Arial" pitchFamily="34" charset="0"/>
          </a:endParaRPr>
        </a:p>
      </dgm:t>
    </dgm:pt>
    <dgm:pt modelId="{A20EBCA6-2F55-46AC-B245-FAB0DE5947BD}" type="sibTrans" cxnId="{B46AC573-715F-4B21-AB36-F59DBCA1959C}">
      <dgm:prSet/>
      <dgm:spPr/>
      <dgm:t>
        <a:bodyPr/>
        <a:lstStyle/>
        <a:p>
          <a:endParaRPr lang="de-DE"/>
        </a:p>
      </dgm:t>
    </dgm:pt>
    <dgm:pt modelId="{FA0924E3-8FCB-437C-A0CE-58185A87D457}" type="parTrans" cxnId="{B46AC573-715F-4B21-AB36-F59DBCA1959C}">
      <dgm:prSet/>
      <dgm:spPr/>
      <dgm:t>
        <a:bodyPr/>
        <a:lstStyle/>
        <a:p>
          <a:endParaRPr lang="de-DE"/>
        </a:p>
      </dgm:t>
    </dgm:pt>
    <dgm:pt modelId="{77F0FD29-49FE-4E52-808D-B7C2947A1301}" type="pres">
      <dgm:prSet presAssocID="{74BACEA3-9C8B-4DBD-85AE-9EFD15C3F5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357F3F5A-A20E-4048-A42F-3825B9EA9133}" type="pres">
      <dgm:prSet presAssocID="{541B267D-2646-44F1-9CE3-8D91F3E8C69B}" presName="hierRoot1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F7BAE8D-D986-4C47-85A5-D3480526422D}" type="pres">
      <dgm:prSet presAssocID="{541B267D-2646-44F1-9CE3-8D91F3E8C69B}" presName="rootComposite1" presStyleCnt="0"/>
      <dgm:spPr/>
      <dgm:t>
        <a:bodyPr/>
        <a:lstStyle/>
        <a:p>
          <a:endParaRPr lang="de-DE"/>
        </a:p>
      </dgm:t>
    </dgm:pt>
    <dgm:pt modelId="{29360968-A8BD-41F5-943E-B247ABAC4FF3}" type="pres">
      <dgm:prSet presAssocID="{541B267D-2646-44F1-9CE3-8D91F3E8C69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87CE665-4DE7-43DB-920C-0AA11CC405BA}" type="pres">
      <dgm:prSet presAssocID="{541B267D-2646-44F1-9CE3-8D91F3E8C69B}" presName="rootConnector1" presStyleLbl="node1" presStyleIdx="0" presStyleCnt="0"/>
      <dgm:spPr/>
      <dgm:t>
        <a:bodyPr/>
        <a:lstStyle/>
        <a:p>
          <a:endParaRPr lang="de-DE"/>
        </a:p>
      </dgm:t>
    </dgm:pt>
    <dgm:pt modelId="{0D6EBF88-90B3-472B-B229-0D27D26DE8E1}" type="pres">
      <dgm:prSet presAssocID="{541B267D-2646-44F1-9CE3-8D91F3E8C69B}" presName="hierChild2" presStyleCnt="0"/>
      <dgm:spPr/>
      <dgm:t>
        <a:bodyPr/>
        <a:lstStyle/>
        <a:p>
          <a:endParaRPr lang="de-DE"/>
        </a:p>
      </dgm:t>
    </dgm:pt>
    <dgm:pt modelId="{F46B6A6A-003F-4B0B-B886-2EF7245D7777}" type="pres">
      <dgm:prSet presAssocID="{3053DEBC-12F7-4300-8642-D9099207CE9D}" presName="Name37" presStyleLbl="parChTrans1D2" presStyleIdx="0" presStyleCnt="7"/>
      <dgm:spPr/>
      <dgm:t>
        <a:bodyPr/>
        <a:lstStyle/>
        <a:p>
          <a:endParaRPr lang="de-DE"/>
        </a:p>
      </dgm:t>
    </dgm:pt>
    <dgm:pt modelId="{EF783550-7C29-466B-9459-BEAA2C13EF31}" type="pres">
      <dgm:prSet presAssocID="{7F415CD8-8CE6-4B94-B8AD-8C632340C2E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FE1664F4-5A61-4962-8BCC-95E3C50BC13D}" type="pres">
      <dgm:prSet presAssocID="{7F415CD8-8CE6-4B94-B8AD-8C632340C2EF}" presName="rootComposite" presStyleCnt="0"/>
      <dgm:spPr/>
      <dgm:t>
        <a:bodyPr/>
        <a:lstStyle/>
        <a:p>
          <a:endParaRPr lang="de-DE"/>
        </a:p>
      </dgm:t>
    </dgm:pt>
    <dgm:pt modelId="{EAEAD2F6-B237-4953-8688-6B8F11FE19C5}" type="pres">
      <dgm:prSet presAssocID="{7F415CD8-8CE6-4B94-B8AD-8C632340C2EF}" presName="rootText" presStyleLbl="node2" presStyleIdx="0" presStyleCnt="6" custLinFactNeighborX="1305" custLinFactNeighborY="496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068247F-28C5-4F19-96D4-F7ACB134728D}" type="pres">
      <dgm:prSet presAssocID="{7F415CD8-8CE6-4B94-B8AD-8C632340C2EF}" presName="rootConnector" presStyleLbl="node2" presStyleIdx="0" presStyleCnt="6"/>
      <dgm:spPr/>
      <dgm:t>
        <a:bodyPr/>
        <a:lstStyle/>
        <a:p>
          <a:endParaRPr lang="de-DE"/>
        </a:p>
      </dgm:t>
    </dgm:pt>
    <dgm:pt modelId="{43559DD5-A85B-4FFB-A7A9-533447BEEE5A}" type="pres">
      <dgm:prSet presAssocID="{7F415CD8-8CE6-4B94-B8AD-8C632340C2EF}" presName="hierChild4" presStyleCnt="0"/>
      <dgm:spPr/>
      <dgm:t>
        <a:bodyPr/>
        <a:lstStyle/>
        <a:p>
          <a:endParaRPr lang="de-DE"/>
        </a:p>
      </dgm:t>
    </dgm:pt>
    <dgm:pt modelId="{A4192334-CBFC-404E-8553-6E0352CD8A6E}" type="pres">
      <dgm:prSet presAssocID="{DA5C0E6E-4889-4CF6-BC0A-47355140CB9A}" presName="Name37" presStyleLbl="parChTrans1D3" presStyleIdx="0" presStyleCnt="9"/>
      <dgm:spPr/>
      <dgm:t>
        <a:bodyPr/>
        <a:lstStyle/>
        <a:p>
          <a:endParaRPr lang="de-DE"/>
        </a:p>
      </dgm:t>
    </dgm:pt>
    <dgm:pt modelId="{2E1341FD-1A7D-4EFD-92FC-ECCEAF4E20C9}" type="pres">
      <dgm:prSet presAssocID="{346BC3E9-7810-4E5D-916F-D3A29ED8925E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4231AA3-406D-40CD-9DF4-E1D12C73E34D}" type="pres">
      <dgm:prSet presAssocID="{346BC3E9-7810-4E5D-916F-D3A29ED8925E}" presName="rootComposite" presStyleCnt="0"/>
      <dgm:spPr/>
      <dgm:t>
        <a:bodyPr/>
        <a:lstStyle/>
        <a:p>
          <a:endParaRPr lang="de-DE"/>
        </a:p>
      </dgm:t>
    </dgm:pt>
    <dgm:pt modelId="{9DCD7165-7319-4CEF-ADCE-0DF5CEE1F683}" type="pres">
      <dgm:prSet presAssocID="{346BC3E9-7810-4E5D-916F-D3A29ED8925E}" presName="rootText" presStyleLbl="node3" presStyleIdx="0" presStyleCnt="9" custLinFactNeighborX="-2084" custLinFactNeighborY="58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CFF2287-B0ED-4657-B40D-A26DE3C0338E}" type="pres">
      <dgm:prSet presAssocID="{346BC3E9-7810-4E5D-916F-D3A29ED8925E}" presName="rootConnector" presStyleLbl="node3" presStyleIdx="0" presStyleCnt="9"/>
      <dgm:spPr/>
      <dgm:t>
        <a:bodyPr/>
        <a:lstStyle/>
        <a:p>
          <a:endParaRPr lang="de-DE"/>
        </a:p>
      </dgm:t>
    </dgm:pt>
    <dgm:pt modelId="{69F16354-81F3-40C8-94F5-C4E8BABE9E90}" type="pres">
      <dgm:prSet presAssocID="{346BC3E9-7810-4E5D-916F-D3A29ED8925E}" presName="hierChild4" presStyleCnt="0"/>
      <dgm:spPr/>
      <dgm:t>
        <a:bodyPr/>
        <a:lstStyle/>
        <a:p>
          <a:endParaRPr lang="de-DE"/>
        </a:p>
      </dgm:t>
    </dgm:pt>
    <dgm:pt modelId="{E6BAA399-DCCA-4D3D-8243-5BF5B9C19E14}" type="pres">
      <dgm:prSet presAssocID="{346BC3E9-7810-4E5D-916F-D3A29ED8925E}" presName="hierChild5" presStyleCnt="0"/>
      <dgm:spPr/>
      <dgm:t>
        <a:bodyPr/>
        <a:lstStyle/>
        <a:p>
          <a:endParaRPr lang="de-DE"/>
        </a:p>
      </dgm:t>
    </dgm:pt>
    <dgm:pt modelId="{29863F35-CC64-4074-B000-C3FDCC0C8D56}" type="pres">
      <dgm:prSet presAssocID="{6DAE44F8-DDB6-4ADC-817C-1D3853541F52}" presName="Name37" presStyleLbl="parChTrans1D3" presStyleIdx="1" presStyleCnt="9"/>
      <dgm:spPr/>
      <dgm:t>
        <a:bodyPr/>
        <a:lstStyle/>
        <a:p>
          <a:endParaRPr lang="de-DE"/>
        </a:p>
      </dgm:t>
    </dgm:pt>
    <dgm:pt modelId="{826D840B-2C8B-43C9-BC73-2DB2F4AC15E2}" type="pres">
      <dgm:prSet presAssocID="{6DD8B472-7417-4892-9C9D-133A3022AA5A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71600B82-CB66-4EBA-AF00-1E8BD2491BA6}" type="pres">
      <dgm:prSet presAssocID="{6DD8B472-7417-4892-9C9D-133A3022AA5A}" presName="rootComposite" presStyleCnt="0"/>
      <dgm:spPr/>
      <dgm:t>
        <a:bodyPr/>
        <a:lstStyle/>
        <a:p>
          <a:endParaRPr lang="de-DE"/>
        </a:p>
      </dgm:t>
    </dgm:pt>
    <dgm:pt modelId="{6F8850CD-8096-45F0-B2CE-48EA175D3369}" type="pres">
      <dgm:prSet presAssocID="{6DD8B472-7417-4892-9C9D-133A3022AA5A}" presName="rootText" presStyleLbl="node3" presStyleIdx="1" presStyleCnt="9" custLinFactNeighborX="-2084" custLinFactNeighborY="58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3798F30-AEB5-4E19-9CD7-F757AEA63C1F}" type="pres">
      <dgm:prSet presAssocID="{6DD8B472-7417-4892-9C9D-133A3022AA5A}" presName="rootConnector" presStyleLbl="node3" presStyleIdx="1" presStyleCnt="9"/>
      <dgm:spPr/>
      <dgm:t>
        <a:bodyPr/>
        <a:lstStyle/>
        <a:p>
          <a:endParaRPr lang="de-DE"/>
        </a:p>
      </dgm:t>
    </dgm:pt>
    <dgm:pt modelId="{C9EEE3C8-79C9-4340-B036-94ACB0FFB9D5}" type="pres">
      <dgm:prSet presAssocID="{6DD8B472-7417-4892-9C9D-133A3022AA5A}" presName="hierChild4" presStyleCnt="0"/>
      <dgm:spPr/>
      <dgm:t>
        <a:bodyPr/>
        <a:lstStyle/>
        <a:p>
          <a:endParaRPr lang="de-DE"/>
        </a:p>
      </dgm:t>
    </dgm:pt>
    <dgm:pt modelId="{E5117C87-9F6B-4E0D-B84D-AE6FF7E6DF9D}" type="pres">
      <dgm:prSet presAssocID="{6DD8B472-7417-4892-9C9D-133A3022AA5A}" presName="hierChild5" presStyleCnt="0"/>
      <dgm:spPr/>
      <dgm:t>
        <a:bodyPr/>
        <a:lstStyle/>
        <a:p>
          <a:endParaRPr lang="de-DE"/>
        </a:p>
      </dgm:t>
    </dgm:pt>
    <dgm:pt modelId="{8A87A797-6B06-4369-869F-C0FEB0A8C620}" type="pres">
      <dgm:prSet presAssocID="{8D66C129-6866-471F-B226-07E86BFFE65C}" presName="Name37" presStyleLbl="parChTrans1D3" presStyleIdx="2" presStyleCnt="9"/>
      <dgm:spPr/>
      <dgm:t>
        <a:bodyPr/>
        <a:lstStyle/>
        <a:p>
          <a:endParaRPr lang="de-DE"/>
        </a:p>
      </dgm:t>
    </dgm:pt>
    <dgm:pt modelId="{8AD167A6-D7D4-426E-B529-007C581232C3}" type="pres">
      <dgm:prSet presAssocID="{226A6CF2-7D75-4944-84C9-F862991678C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C4655B5C-AC24-4E9D-B921-7939CD12BCFD}" type="pres">
      <dgm:prSet presAssocID="{226A6CF2-7D75-4944-84C9-F862991678C4}" presName="rootComposite" presStyleCnt="0"/>
      <dgm:spPr/>
      <dgm:t>
        <a:bodyPr/>
        <a:lstStyle/>
        <a:p>
          <a:endParaRPr lang="de-DE"/>
        </a:p>
      </dgm:t>
    </dgm:pt>
    <dgm:pt modelId="{A33F4474-A97F-4141-9BD0-FFC01B86F669}" type="pres">
      <dgm:prSet presAssocID="{226A6CF2-7D75-4944-84C9-F862991678C4}" presName="rootText" presStyleLbl="node3" presStyleIdx="2" presStyleCnt="9" custLinFactNeighborX="-5743" custLinFactNeighborY="-65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7FCF98F-4726-4EAB-87A8-5C85541667BE}" type="pres">
      <dgm:prSet presAssocID="{226A6CF2-7D75-4944-84C9-F862991678C4}" presName="rootConnector" presStyleLbl="node3" presStyleIdx="2" presStyleCnt="9"/>
      <dgm:spPr/>
      <dgm:t>
        <a:bodyPr/>
        <a:lstStyle/>
        <a:p>
          <a:endParaRPr lang="de-DE"/>
        </a:p>
      </dgm:t>
    </dgm:pt>
    <dgm:pt modelId="{976935D5-0481-4AB2-BE07-DB078A77E171}" type="pres">
      <dgm:prSet presAssocID="{226A6CF2-7D75-4944-84C9-F862991678C4}" presName="hierChild4" presStyleCnt="0"/>
      <dgm:spPr/>
      <dgm:t>
        <a:bodyPr/>
        <a:lstStyle/>
        <a:p>
          <a:endParaRPr lang="de-DE"/>
        </a:p>
      </dgm:t>
    </dgm:pt>
    <dgm:pt modelId="{9F582B97-D069-48D7-826E-E463D91FA66C}" type="pres">
      <dgm:prSet presAssocID="{226A6CF2-7D75-4944-84C9-F862991678C4}" presName="hierChild5" presStyleCnt="0"/>
      <dgm:spPr/>
      <dgm:t>
        <a:bodyPr/>
        <a:lstStyle/>
        <a:p>
          <a:endParaRPr lang="de-DE"/>
        </a:p>
      </dgm:t>
    </dgm:pt>
    <dgm:pt modelId="{145D06E3-DF6A-4A26-BEA7-22A15DCAF4C5}" type="pres">
      <dgm:prSet presAssocID="{4E40CBB6-3BC3-47A4-BE60-5F2BFC42EF1A}" presName="Name37" presStyleLbl="parChTrans1D3" presStyleIdx="3" presStyleCnt="9"/>
      <dgm:spPr/>
      <dgm:t>
        <a:bodyPr/>
        <a:lstStyle/>
        <a:p>
          <a:endParaRPr lang="de-DE"/>
        </a:p>
      </dgm:t>
    </dgm:pt>
    <dgm:pt modelId="{D4C11F51-0583-40B0-87E2-E0CAC0517874}" type="pres">
      <dgm:prSet presAssocID="{BBAD18A2-49B2-4ACA-B244-9B2C5FE8DAD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DB28C7F-DB58-4AE4-B1CD-C6573DBEC9C4}" type="pres">
      <dgm:prSet presAssocID="{BBAD18A2-49B2-4ACA-B244-9B2C5FE8DAD2}" presName="rootComposite" presStyleCnt="0"/>
      <dgm:spPr/>
      <dgm:t>
        <a:bodyPr/>
        <a:lstStyle/>
        <a:p>
          <a:endParaRPr lang="de-DE"/>
        </a:p>
      </dgm:t>
    </dgm:pt>
    <dgm:pt modelId="{1E07EBF5-9AA4-4E0C-A008-26388EF14D80}" type="pres">
      <dgm:prSet presAssocID="{BBAD18A2-49B2-4ACA-B244-9B2C5FE8DAD2}" presName="rootText" presStyleLbl="node3" presStyleIdx="3" presStyleCnt="9" custLinFactNeighborX="-1087" custLinFactNeighborY="1156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7A1A57C-4633-4AD6-B3DA-706E54F2BEF0}" type="pres">
      <dgm:prSet presAssocID="{BBAD18A2-49B2-4ACA-B244-9B2C5FE8DAD2}" presName="rootConnector" presStyleLbl="node3" presStyleIdx="3" presStyleCnt="9"/>
      <dgm:spPr/>
      <dgm:t>
        <a:bodyPr/>
        <a:lstStyle/>
        <a:p>
          <a:endParaRPr lang="de-DE"/>
        </a:p>
      </dgm:t>
    </dgm:pt>
    <dgm:pt modelId="{21B8223D-7F37-4D49-A382-B911CE909F54}" type="pres">
      <dgm:prSet presAssocID="{BBAD18A2-49B2-4ACA-B244-9B2C5FE8DAD2}" presName="hierChild4" presStyleCnt="0"/>
      <dgm:spPr/>
      <dgm:t>
        <a:bodyPr/>
        <a:lstStyle/>
        <a:p>
          <a:endParaRPr lang="de-DE"/>
        </a:p>
      </dgm:t>
    </dgm:pt>
    <dgm:pt modelId="{B9D68C2A-081A-461B-95C2-3D55F5DEE14C}" type="pres">
      <dgm:prSet presAssocID="{BBAD18A2-49B2-4ACA-B244-9B2C5FE8DAD2}" presName="hierChild5" presStyleCnt="0"/>
      <dgm:spPr/>
      <dgm:t>
        <a:bodyPr/>
        <a:lstStyle/>
        <a:p>
          <a:endParaRPr lang="de-DE"/>
        </a:p>
      </dgm:t>
    </dgm:pt>
    <dgm:pt modelId="{88C5BE1A-5E1F-40C6-BB45-7E4A30012C8F}" type="pres">
      <dgm:prSet presAssocID="{2087E336-C412-48DF-9DDA-E83F90ECD0B9}" presName="Name37" presStyleLbl="parChTrans1D3" presStyleIdx="4" presStyleCnt="9"/>
      <dgm:spPr/>
      <dgm:t>
        <a:bodyPr/>
        <a:lstStyle/>
        <a:p>
          <a:endParaRPr lang="de-DE"/>
        </a:p>
      </dgm:t>
    </dgm:pt>
    <dgm:pt modelId="{1B4B88D1-B748-42C6-B325-1D85B050D288}" type="pres">
      <dgm:prSet presAssocID="{7FF27827-464E-422D-B4B2-A8E217448F5D}" presName="hierRoot2" presStyleCnt="0">
        <dgm:presLayoutVars>
          <dgm:hierBranch val="init"/>
        </dgm:presLayoutVars>
      </dgm:prSet>
      <dgm:spPr/>
    </dgm:pt>
    <dgm:pt modelId="{A7D353FA-E5E7-4376-9BD5-05BCB88B900E}" type="pres">
      <dgm:prSet presAssocID="{7FF27827-464E-422D-B4B2-A8E217448F5D}" presName="rootComposite" presStyleCnt="0"/>
      <dgm:spPr/>
    </dgm:pt>
    <dgm:pt modelId="{7BD4195D-D6D3-4D5C-A1AD-A9A06DC19382}" type="pres">
      <dgm:prSet presAssocID="{7FF27827-464E-422D-B4B2-A8E217448F5D}" presName="rootText" presStyleLbl="node3" presStyleIdx="4" presStyleCnt="9" custLinFactNeighborX="-1087" custLinFactNeighborY="1156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EE6E86-649C-4C89-A8D6-C927C6A529B9}" type="pres">
      <dgm:prSet presAssocID="{7FF27827-464E-422D-B4B2-A8E217448F5D}" presName="rootConnector" presStyleLbl="node3" presStyleIdx="4" presStyleCnt="9"/>
      <dgm:spPr/>
      <dgm:t>
        <a:bodyPr/>
        <a:lstStyle/>
        <a:p>
          <a:endParaRPr lang="de-DE"/>
        </a:p>
      </dgm:t>
    </dgm:pt>
    <dgm:pt modelId="{270C044F-6D78-432D-83F2-3FFECB0BFE31}" type="pres">
      <dgm:prSet presAssocID="{7FF27827-464E-422D-B4B2-A8E217448F5D}" presName="hierChild4" presStyleCnt="0"/>
      <dgm:spPr/>
    </dgm:pt>
    <dgm:pt modelId="{54275A18-C89C-4145-B1F1-05D0CCC499EA}" type="pres">
      <dgm:prSet presAssocID="{7FF27827-464E-422D-B4B2-A8E217448F5D}" presName="hierChild5" presStyleCnt="0"/>
      <dgm:spPr/>
    </dgm:pt>
    <dgm:pt modelId="{86C73478-93B9-413B-8C97-A8A7926DEFC3}" type="pres">
      <dgm:prSet presAssocID="{7F415CD8-8CE6-4B94-B8AD-8C632340C2EF}" presName="hierChild5" presStyleCnt="0"/>
      <dgm:spPr/>
      <dgm:t>
        <a:bodyPr/>
        <a:lstStyle/>
        <a:p>
          <a:endParaRPr lang="de-DE"/>
        </a:p>
      </dgm:t>
    </dgm:pt>
    <dgm:pt modelId="{B3D19968-8333-4C93-9024-3DA7320F53F8}" type="pres">
      <dgm:prSet presAssocID="{5281413C-FD2C-4848-8821-0A93A4C7CB04}" presName="Name37" presStyleLbl="parChTrans1D2" presStyleIdx="1" presStyleCnt="7"/>
      <dgm:spPr/>
      <dgm:t>
        <a:bodyPr/>
        <a:lstStyle/>
        <a:p>
          <a:endParaRPr lang="de-DE"/>
        </a:p>
      </dgm:t>
    </dgm:pt>
    <dgm:pt modelId="{985E027D-67A6-4296-B74D-E018883A3D8F}" type="pres">
      <dgm:prSet presAssocID="{BBBB5BEC-D781-4DD2-964D-19088EBAD2ED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0044257-C2F7-440C-B412-3D170545F95C}" type="pres">
      <dgm:prSet presAssocID="{BBBB5BEC-D781-4DD2-964D-19088EBAD2ED}" presName="rootComposite" presStyleCnt="0"/>
      <dgm:spPr/>
      <dgm:t>
        <a:bodyPr/>
        <a:lstStyle/>
        <a:p>
          <a:endParaRPr lang="de-DE"/>
        </a:p>
      </dgm:t>
    </dgm:pt>
    <dgm:pt modelId="{45FC02DB-21B5-488F-B981-11F8775B90EF}" type="pres">
      <dgm:prSet presAssocID="{BBBB5BEC-D781-4DD2-964D-19088EBAD2ED}" presName="rootText" presStyleLbl="node2" presStyleIdx="1" presStyleCnt="6" custLinFactNeighborX="6937" custLinFactNeighborY="547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F5AAEE8-0599-4973-A3AB-D146BB75C661}" type="pres">
      <dgm:prSet presAssocID="{BBBB5BEC-D781-4DD2-964D-19088EBAD2ED}" presName="rootConnector" presStyleLbl="node2" presStyleIdx="1" presStyleCnt="6"/>
      <dgm:spPr/>
      <dgm:t>
        <a:bodyPr/>
        <a:lstStyle/>
        <a:p>
          <a:endParaRPr lang="de-DE"/>
        </a:p>
      </dgm:t>
    </dgm:pt>
    <dgm:pt modelId="{EFEBA4BB-57E5-47BD-B216-C189E7C4B0ED}" type="pres">
      <dgm:prSet presAssocID="{BBBB5BEC-D781-4DD2-964D-19088EBAD2ED}" presName="hierChild4" presStyleCnt="0"/>
      <dgm:spPr/>
      <dgm:t>
        <a:bodyPr/>
        <a:lstStyle/>
        <a:p>
          <a:endParaRPr lang="de-DE"/>
        </a:p>
      </dgm:t>
    </dgm:pt>
    <dgm:pt modelId="{AE8EF815-27C5-4932-95FF-8B607DA982DA}" type="pres">
      <dgm:prSet presAssocID="{BB67EB94-4F92-400F-8EB4-C081E23A053C}" presName="Name37" presStyleLbl="parChTrans1D3" presStyleIdx="5" presStyleCnt="9"/>
      <dgm:spPr/>
      <dgm:t>
        <a:bodyPr/>
        <a:lstStyle/>
        <a:p>
          <a:endParaRPr lang="de-DE"/>
        </a:p>
      </dgm:t>
    </dgm:pt>
    <dgm:pt modelId="{41550881-FBA0-4E90-BB6F-3D9DC78E88CE}" type="pres">
      <dgm:prSet presAssocID="{D15AFC42-8138-44AA-8A6B-ACAD2F3760E6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E21F71D-7885-43C0-8D4C-D2279A6EF27F}" type="pres">
      <dgm:prSet presAssocID="{D15AFC42-8138-44AA-8A6B-ACAD2F3760E6}" presName="rootComposite" presStyleCnt="0"/>
      <dgm:spPr/>
      <dgm:t>
        <a:bodyPr/>
        <a:lstStyle/>
        <a:p>
          <a:endParaRPr lang="de-DE"/>
        </a:p>
      </dgm:t>
    </dgm:pt>
    <dgm:pt modelId="{3A1EF327-687C-446E-84A5-907E95436FB3}" type="pres">
      <dgm:prSet presAssocID="{D15AFC42-8138-44AA-8A6B-ACAD2F3760E6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ADCA4E6-250F-4E19-AF95-9BA3D73AC1FE}" type="pres">
      <dgm:prSet presAssocID="{D15AFC42-8138-44AA-8A6B-ACAD2F3760E6}" presName="rootConnector" presStyleLbl="node3" presStyleIdx="5" presStyleCnt="9"/>
      <dgm:spPr/>
      <dgm:t>
        <a:bodyPr/>
        <a:lstStyle/>
        <a:p>
          <a:endParaRPr lang="de-DE"/>
        </a:p>
      </dgm:t>
    </dgm:pt>
    <dgm:pt modelId="{C56C3EAB-2384-4D8C-9922-BE3CFCB753DD}" type="pres">
      <dgm:prSet presAssocID="{D15AFC42-8138-44AA-8A6B-ACAD2F3760E6}" presName="hierChild4" presStyleCnt="0"/>
      <dgm:spPr/>
      <dgm:t>
        <a:bodyPr/>
        <a:lstStyle/>
        <a:p>
          <a:endParaRPr lang="de-DE"/>
        </a:p>
      </dgm:t>
    </dgm:pt>
    <dgm:pt modelId="{A321C7C3-A6D5-463A-B695-F6DB9E809F6B}" type="pres">
      <dgm:prSet presAssocID="{D15AFC42-8138-44AA-8A6B-ACAD2F3760E6}" presName="hierChild5" presStyleCnt="0"/>
      <dgm:spPr/>
      <dgm:t>
        <a:bodyPr/>
        <a:lstStyle/>
        <a:p>
          <a:endParaRPr lang="de-DE"/>
        </a:p>
      </dgm:t>
    </dgm:pt>
    <dgm:pt modelId="{32DCC204-FD22-4E53-A8C4-401A752144CE}" type="pres">
      <dgm:prSet presAssocID="{DFB5B7F9-4FF9-4730-8231-1A5D7BF800E7}" presName="Name37" presStyleLbl="parChTrans1D3" presStyleIdx="6" presStyleCnt="9"/>
      <dgm:spPr/>
      <dgm:t>
        <a:bodyPr/>
        <a:lstStyle/>
        <a:p>
          <a:endParaRPr lang="de-DE"/>
        </a:p>
      </dgm:t>
    </dgm:pt>
    <dgm:pt modelId="{E2D2941F-5E85-4218-B911-D88D424370FF}" type="pres">
      <dgm:prSet presAssocID="{EF56A956-8E53-45A2-B540-739E72CC8DB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B15D4D2-0B7A-4C90-BC41-9DE688CD36AF}" type="pres">
      <dgm:prSet presAssocID="{EF56A956-8E53-45A2-B540-739E72CC8DBF}" presName="rootComposite" presStyleCnt="0"/>
      <dgm:spPr/>
      <dgm:t>
        <a:bodyPr/>
        <a:lstStyle/>
        <a:p>
          <a:endParaRPr lang="de-DE"/>
        </a:p>
      </dgm:t>
    </dgm:pt>
    <dgm:pt modelId="{72A1FB86-0F6B-4C68-A650-D2E0D2327488}" type="pres">
      <dgm:prSet presAssocID="{EF56A956-8E53-45A2-B540-739E72CC8DBF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DD2C5D1-15D1-488C-91C0-131A97E21092}" type="pres">
      <dgm:prSet presAssocID="{EF56A956-8E53-45A2-B540-739E72CC8DBF}" presName="rootConnector" presStyleLbl="node3" presStyleIdx="6" presStyleCnt="9"/>
      <dgm:spPr/>
      <dgm:t>
        <a:bodyPr/>
        <a:lstStyle/>
        <a:p>
          <a:endParaRPr lang="de-DE"/>
        </a:p>
      </dgm:t>
    </dgm:pt>
    <dgm:pt modelId="{4411506D-E8B8-47A2-A168-B939C4B89753}" type="pres">
      <dgm:prSet presAssocID="{EF56A956-8E53-45A2-B540-739E72CC8DBF}" presName="hierChild4" presStyleCnt="0"/>
      <dgm:spPr/>
      <dgm:t>
        <a:bodyPr/>
        <a:lstStyle/>
        <a:p>
          <a:endParaRPr lang="de-DE"/>
        </a:p>
      </dgm:t>
    </dgm:pt>
    <dgm:pt modelId="{7F703C00-5FDF-491E-B9D2-27C8EDBE9FE9}" type="pres">
      <dgm:prSet presAssocID="{EF56A956-8E53-45A2-B540-739E72CC8DBF}" presName="hierChild5" presStyleCnt="0"/>
      <dgm:spPr/>
      <dgm:t>
        <a:bodyPr/>
        <a:lstStyle/>
        <a:p>
          <a:endParaRPr lang="de-DE"/>
        </a:p>
      </dgm:t>
    </dgm:pt>
    <dgm:pt modelId="{15AF712E-8A76-48B0-B916-C7B7F8FB62F3}" type="pres">
      <dgm:prSet presAssocID="{BBBB5BEC-D781-4DD2-964D-19088EBAD2ED}" presName="hierChild5" presStyleCnt="0"/>
      <dgm:spPr/>
      <dgm:t>
        <a:bodyPr/>
        <a:lstStyle/>
        <a:p>
          <a:endParaRPr lang="de-DE"/>
        </a:p>
      </dgm:t>
    </dgm:pt>
    <dgm:pt modelId="{B86F69D0-584B-4170-A642-F55E614C0EF2}" type="pres">
      <dgm:prSet presAssocID="{86D6A79A-C8F6-4391-8C01-325971741372}" presName="Name37" presStyleLbl="parChTrans1D2" presStyleIdx="2" presStyleCnt="7"/>
      <dgm:spPr/>
      <dgm:t>
        <a:bodyPr/>
        <a:lstStyle/>
        <a:p>
          <a:endParaRPr lang="de-DE"/>
        </a:p>
      </dgm:t>
    </dgm:pt>
    <dgm:pt modelId="{7687490F-EEBC-49DD-AB91-B6B008E31662}" type="pres">
      <dgm:prSet presAssocID="{CD917EF1-960F-4915-8226-7109C0AB85C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CEE996D3-105C-4747-A70D-29291AD5E352}" type="pres">
      <dgm:prSet presAssocID="{CD917EF1-960F-4915-8226-7109C0AB85CF}" presName="rootComposite" presStyleCnt="0"/>
      <dgm:spPr/>
      <dgm:t>
        <a:bodyPr/>
        <a:lstStyle/>
        <a:p>
          <a:endParaRPr lang="de-DE"/>
        </a:p>
      </dgm:t>
    </dgm:pt>
    <dgm:pt modelId="{0007E0AF-CAD4-402D-8897-525958C8AAC5}" type="pres">
      <dgm:prSet presAssocID="{CD917EF1-960F-4915-8226-7109C0AB85CF}" presName="rootText" presStyleLbl="node2" presStyleIdx="2" presStyleCnt="6" custLinFactNeighborX="3064" custLinFactNeighborY="547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4544751-5213-42AE-8CBC-17A3D99E7344}" type="pres">
      <dgm:prSet presAssocID="{CD917EF1-960F-4915-8226-7109C0AB85CF}" presName="rootConnector" presStyleLbl="node2" presStyleIdx="2" presStyleCnt="6"/>
      <dgm:spPr/>
      <dgm:t>
        <a:bodyPr/>
        <a:lstStyle/>
        <a:p>
          <a:endParaRPr lang="de-DE"/>
        </a:p>
      </dgm:t>
    </dgm:pt>
    <dgm:pt modelId="{29140E08-82F0-4956-A679-173988879385}" type="pres">
      <dgm:prSet presAssocID="{CD917EF1-960F-4915-8226-7109C0AB85CF}" presName="hierChild4" presStyleCnt="0"/>
      <dgm:spPr/>
      <dgm:t>
        <a:bodyPr/>
        <a:lstStyle/>
        <a:p>
          <a:endParaRPr lang="de-DE"/>
        </a:p>
      </dgm:t>
    </dgm:pt>
    <dgm:pt modelId="{EC42B715-2764-44AD-B0F5-9C717B00DAD6}" type="pres">
      <dgm:prSet presAssocID="{CD917EF1-960F-4915-8226-7109C0AB85CF}" presName="hierChild5" presStyleCnt="0"/>
      <dgm:spPr/>
      <dgm:t>
        <a:bodyPr/>
        <a:lstStyle/>
        <a:p>
          <a:endParaRPr lang="de-DE"/>
        </a:p>
      </dgm:t>
    </dgm:pt>
    <dgm:pt modelId="{9BA64B30-C736-4EFE-959D-FDA049998233}" type="pres">
      <dgm:prSet presAssocID="{53FAE903-F8E2-48F1-9597-43EE7A9A5D57}" presName="Name37" presStyleLbl="parChTrans1D2" presStyleIdx="3" presStyleCnt="7"/>
      <dgm:spPr/>
      <dgm:t>
        <a:bodyPr/>
        <a:lstStyle/>
        <a:p>
          <a:endParaRPr lang="de-DE"/>
        </a:p>
      </dgm:t>
    </dgm:pt>
    <dgm:pt modelId="{A14EC54C-4C7E-4DC6-9492-EDC82D5F703A}" type="pres">
      <dgm:prSet presAssocID="{5332B52F-926F-4019-B6A4-8C7948885FC7}" presName="hierRoot2" presStyleCnt="0">
        <dgm:presLayoutVars>
          <dgm:hierBranch val="init"/>
        </dgm:presLayoutVars>
      </dgm:prSet>
      <dgm:spPr/>
    </dgm:pt>
    <dgm:pt modelId="{6B8A8BAF-04F9-450A-B8FB-66164CB51DD9}" type="pres">
      <dgm:prSet presAssocID="{5332B52F-926F-4019-B6A4-8C7948885FC7}" presName="rootComposite" presStyleCnt="0"/>
      <dgm:spPr/>
    </dgm:pt>
    <dgm:pt modelId="{6D832E8B-8629-4599-95D0-080A9A095BF4}" type="pres">
      <dgm:prSet presAssocID="{5332B52F-926F-4019-B6A4-8C7948885FC7}" presName="rootText" presStyleLbl="node2" presStyleIdx="3" presStyleCnt="6" custLinFactNeighborX="-808" custLinFactNeighborY="654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254952E-42BF-4574-B9B5-3677C4B7D56F}" type="pres">
      <dgm:prSet presAssocID="{5332B52F-926F-4019-B6A4-8C7948885FC7}" presName="rootConnector" presStyleLbl="node2" presStyleIdx="3" presStyleCnt="6"/>
      <dgm:spPr/>
      <dgm:t>
        <a:bodyPr/>
        <a:lstStyle/>
        <a:p>
          <a:endParaRPr lang="de-DE"/>
        </a:p>
      </dgm:t>
    </dgm:pt>
    <dgm:pt modelId="{28BDBD6E-12D3-4034-8D76-644CB988106A}" type="pres">
      <dgm:prSet presAssocID="{5332B52F-926F-4019-B6A4-8C7948885FC7}" presName="hierChild4" presStyleCnt="0"/>
      <dgm:spPr/>
    </dgm:pt>
    <dgm:pt modelId="{5D8F1B9F-BD64-4994-BB4D-7B897A7996D5}" type="pres">
      <dgm:prSet presAssocID="{5332B52F-926F-4019-B6A4-8C7948885FC7}" presName="hierChild5" presStyleCnt="0"/>
      <dgm:spPr/>
    </dgm:pt>
    <dgm:pt modelId="{266E0325-971C-4B97-80BB-4009513ADA0E}" type="pres">
      <dgm:prSet presAssocID="{7808DDC4-62AA-4EE9-BB3B-08C8C68854C9}" presName="Name37" presStyleLbl="parChTrans1D2" presStyleIdx="4" presStyleCnt="7"/>
      <dgm:spPr/>
      <dgm:t>
        <a:bodyPr/>
        <a:lstStyle/>
        <a:p>
          <a:endParaRPr lang="de-DE"/>
        </a:p>
      </dgm:t>
    </dgm:pt>
    <dgm:pt modelId="{1A04619C-1DAE-466A-9B67-A115A1B55457}" type="pres">
      <dgm:prSet presAssocID="{C3D8FA8A-E32F-4587-B8C8-913BADAE14BD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B55659B-8114-44EA-B0F5-E10540E79AA3}" type="pres">
      <dgm:prSet presAssocID="{C3D8FA8A-E32F-4587-B8C8-913BADAE14BD}" presName="rootComposite" presStyleCnt="0"/>
      <dgm:spPr/>
      <dgm:t>
        <a:bodyPr/>
        <a:lstStyle/>
        <a:p>
          <a:endParaRPr lang="de-DE"/>
        </a:p>
      </dgm:t>
    </dgm:pt>
    <dgm:pt modelId="{E337765F-44FB-4699-83DA-4C38F21F6D61}" type="pres">
      <dgm:prSet presAssocID="{C3D8FA8A-E32F-4587-B8C8-913BADAE14BD}" presName="rootText" presStyleLbl="node2" presStyleIdx="4" presStyleCnt="6" custLinFactNeighborY="587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E599C98-B155-458B-94DC-33DCDE4778AF}" type="pres">
      <dgm:prSet presAssocID="{C3D8FA8A-E32F-4587-B8C8-913BADAE14BD}" presName="rootConnector" presStyleLbl="node2" presStyleIdx="4" presStyleCnt="6"/>
      <dgm:spPr/>
      <dgm:t>
        <a:bodyPr/>
        <a:lstStyle/>
        <a:p>
          <a:endParaRPr lang="de-DE"/>
        </a:p>
      </dgm:t>
    </dgm:pt>
    <dgm:pt modelId="{3E19E1A7-CC09-421D-B864-FCCAC279FEF0}" type="pres">
      <dgm:prSet presAssocID="{C3D8FA8A-E32F-4587-B8C8-913BADAE14BD}" presName="hierChild4" presStyleCnt="0"/>
      <dgm:spPr/>
      <dgm:t>
        <a:bodyPr/>
        <a:lstStyle/>
        <a:p>
          <a:endParaRPr lang="de-DE"/>
        </a:p>
      </dgm:t>
    </dgm:pt>
    <dgm:pt modelId="{A06603A3-E743-46FC-94BA-8DD8939658BC}" type="pres">
      <dgm:prSet presAssocID="{C3D8FA8A-E32F-4587-B8C8-913BADAE14BD}" presName="hierChild5" presStyleCnt="0"/>
      <dgm:spPr/>
      <dgm:t>
        <a:bodyPr/>
        <a:lstStyle/>
        <a:p>
          <a:endParaRPr lang="de-DE"/>
        </a:p>
      </dgm:t>
    </dgm:pt>
    <dgm:pt modelId="{57F8210D-8491-4E62-ABC2-B98612E56DC8}" type="pres">
      <dgm:prSet presAssocID="{FA0924E3-8FCB-437C-A0CE-58185A87D457}" presName="Name37" presStyleLbl="parChTrans1D2" presStyleIdx="5" presStyleCnt="7"/>
      <dgm:spPr/>
      <dgm:t>
        <a:bodyPr/>
        <a:lstStyle/>
        <a:p>
          <a:endParaRPr lang="de-DE"/>
        </a:p>
      </dgm:t>
    </dgm:pt>
    <dgm:pt modelId="{78398A3F-91F9-4208-89DD-A0D0842568E2}" type="pres">
      <dgm:prSet presAssocID="{1DBD7B30-E772-4FF3-9009-7726B8003303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AD942675-D5F2-4FF2-8ED2-52243600CE33}" type="pres">
      <dgm:prSet presAssocID="{1DBD7B30-E772-4FF3-9009-7726B8003303}" presName="rootComposite" presStyleCnt="0"/>
      <dgm:spPr/>
      <dgm:t>
        <a:bodyPr/>
        <a:lstStyle/>
        <a:p>
          <a:endParaRPr lang="de-DE"/>
        </a:p>
      </dgm:t>
    </dgm:pt>
    <dgm:pt modelId="{8E157B53-946B-4125-A928-935A6C62A576}" type="pres">
      <dgm:prSet presAssocID="{1DBD7B30-E772-4FF3-9009-7726B8003303}" presName="rootText" presStyleLbl="node2" presStyleIdx="5" presStyleCnt="6" custLinFactNeighborY="587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2878C3-DFD7-40DD-89A1-4B09FC4AD415}" type="pres">
      <dgm:prSet presAssocID="{1DBD7B30-E772-4FF3-9009-7726B8003303}" presName="rootConnector" presStyleLbl="node2" presStyleIdx="5" presStyleCnt="6"/>
      <dgm:spPr/>
      <dgm:t>
        <a:bodyPr/>
        <a:lstStyle/>
        <a:p>
          <a:endParaRPr lang="de-DE"/>
        </a:p>
      </dgm:t>
    </dgm:pt>
    <dgm:pt modelId="{25C261FC-EA4C-4DAA-A735-34D9AC485B71}" type="pres">
      <dgm:prSet presAssocID="{1DBD7B30-E772-4FF3-9009-7726B8003303}" presName="hierChild4" presStyleCnt="0"/>
      <dgm:spPr/>
      <dgm:t>
        <a:bodyPr/>
        <a:lstStyle/>
        <a:p>
          <a:endParaRPr lang="de-DE"/>
        </a:p>
      </dgm:t>
    </dgm:pt>
    <dgm:pt modelId="{B3FF0672-EE35-4817-97C0-975AE6C57071}" type="pres">
      <dgm:prSet presAssocID="{7FEFD8D0-47A9-49C2-A148-E8F1E006314D}" presName="Name37" presStyleLbl="parChTrans1D3" presStyleIdx="7" presStyleCnt="9"/>
      <dgm:spPr/>
      <dgm:t>
        <a:bodyPr/>
        <a:lstStyle/>
        <a:p>
          <a:endParaRPr lang="de-DE"/>
        </a:p>
      </dgm:t>
    </dgm:pt>
    <dgm:pt modelId="{E7D62D53-F9A0-4B79-B1C7-14BCC5D1DA7E}" type="pres">
      <dgm:prSet presAssocID="{D336FFF9-5671-4660-B2E4-3B27B5ED4921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6CEEE2A-7DAD-4644-9F8D-A0A52C35EEA6}" type="pres">
      <dgm:prSet presAssocID="{D336FFF9-5671-4660-B2E4-3B27B5ED4921}" presName="rootComposite" presStyleCnt="0"/>
      <dgm:spPr/>
      <dgm:t>
        <a:bodyPr/>
        <a:lstStyle/>
        <a:p>
          <a:endParaRPr lang="de-DE"/>
        </a:p>
      </dgm:t>
    </dgm:pt>
    <dgm:pt modelId="{96E05D0E-8581-455A-BCB9-40F2E4A588BD}" type="pres">
      <dgm:prSet presAssocID="{D336FFF9-5671-4660-B2E4-3B27B5ED4921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ADF5DC3-4F32-43A9-93C3-13AC45D2DD9E}" type="pres">
      <dgm:prSet presAssocID="{D336FFF9-5671-4660-B2E4-3B27B5ED4921}" presName="rootConnector" presStyleLbl="node3" presStyleIdx="7" presStyleCnt="9"/>
      <dgm:spPr/>
      <dgm:t>
        <a:bodyPr/>
        <a:lstStyle/>
        <a:p>
          <a:endParaRPr lang="de-DE"/>
        </a:p>
      </dgm:t>
    </dgm:pt>
    <dgm:pt modelId="{0A5C886F-01E2-4BE9-8633-99D303809393}" type="pres">
      <dgm:prSet presAssocID="{D336FFF9-5671-4660-B2E4-3B27B5ED4921}" presName="hierChild4" presStyleCnt="0"/>
      <dgm:spPr/>
      <dgm:t>
        <a:bodyPr/>
        <a:lstStyle/>
        <a:p>
          <a:endParaRPr lang="de-DE"/>
        </a:p>
      </dgm:t>
    </dgm:pt>
    <dgm:pt modelId="{085D982B-B688-4CC1-988D-E77FEE7E4FFF}" type="pres">
      <dgm:prSet presAssocID="{D336FFF9-5671-4660-B2E4-3B27B5ED4921}" presName="hierChild5" presStyleCnt="0"/>
      <dgm:spPr/>
      <dgm:t>
        <a:bodyPr/>
        <a:lstStyle/>
        <a:p>
          <a:endParaRPr lang="de-DE"/>
        </a:p>
      </dgm:t>
    </dgm:pt>
    <dgm:pt modelId="{DDC63133-25EA-41FC-933C-C5E21580E8B4}" type="pres">
      <dgm:prSet presAssocID="{17721A50-80AD-408B-AA52-5B04819BF570}" presName="Name37" presStyleLbl="parChTrans1D3" presStyleIdx="8" presStyleCnt="9"/>
      <dgm:spPr/>
      <dgm:t>
        <a:bodyPr/>
        <a:lstStyle/>
        <a:p>
          <a:endParaRPr lang="de-DE"/>
        </a:p>
      </dgm:t>
    </dgm:pt>
    <dgm:pt modelId="{6C5FF344-A534-4509-8D06-014FEC992B86}" type="pres">
      <dgm:prSet presAssocID="{E1AF6331-DD9C-49CA-BDD2-BAEB7B17CE08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F56423C5-47B8-4ECD-8F5B-1D535A199A96}" type="pres">
      <dgm:prSet presAssocID="{E1AF6331-DD9C-49CA-BDD2-BAEB7B17CE08}" presName="rootComposite" presStyleCnt="0"/>
      <dgm:spPr/>
      <dgm:t>
        <a:bodyPr/>
        <a:lstStyle/>
        <a:p>
          <a:endParaRPr lang="de-DE"/>
        </a:p>
      </dgm:t>
    </dgm:pt>
    <dgm:pt modelId="{7B3AC1FD-978A-4888-BC3E-5FD0047F56B9}" type="pres">
      <dgm:prSet presAssocID="{E1AF6331-DD9C-49CA-BDD2-BAEB7B17CE08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48F09D6-8483-4275-9FCD-DC54B1DE3ED6}" type="pres">
      <dgm:prSet presAssocID="{E1AF6331-DD9C-49CA-BDD2-BAEB7B17CE08}" presName="rootConnector" presStyleLbl="node3" presStyleIdx="8" presStyleCnt="9"/>
      <dgm:spPr/>
      <dgm:t>
        <a:bodyPr/>
        <a:lstStyle/>
        <a:p>
          <a:endParaRPr lang="de-DE"/>
        </a:p>
      </dgm:t>
    </dgm:pt>
    <dgm:pt modelId="{AB5C3068-E899-404F-8CBC-8C6A0618D91C}" type="pres">
      <dgm:prSet presAssocID="{E1AF6331-DD9C-49CA-BDD2-BAEB7B17CE08}" presName="hierChild4" presStyleCnt="0"/>
      <dgm:spPr/>
      <dgm:t>
        <a:bodyPr/>
        <a:lstStyle/>
        <a:p>
          <a:endParaRPr lang="de-DE"/>
        </a:p>
      </dgm:t>
    </dgm:pt>
    <dgm:pt modelId="{2D80A630-30CA-4222-B261-DDDDF7D6A894}" type="pres">
      <dgm:prSet presAssocID="{E1AF6331-DD9C-49CA-BDD2-BAEB7B17CE08}" presName="hierChild5" presStyleCnt="0"/>
      <dgm:spPr/>
      <dgm:t>
        <a:bodyPr/>
        <a:lstStyle/>
        <a:p>
          <a:endParaRPr lang="de-DE"/>
        </a:p>
      </dgm:t>
    </dgm:pt>
    <dgm:pt modelId="{7AE07125-9B71-4077-A6FF-82832535FEDF}" type="pres">
      <dgm:prSet presAssocID="{1DBD7B30-E772-4FF3-9009-7726B8003303}" presName="hierChild5" presStyleCnt="0"/>
      <dgm:spPr/>
      <dgm:t>
        <a:bodyPr/>
        <a:lstStyle/>
        <a:p>
          <a:endParaRPr lang="de-DE"/>
        </a:p>
      </dgm:t>
    </dgm:pt>
    <dgm:pt modelId="{D17A26B0-8C4B-4A5F-A89C-CA94A17B5819}" type="pres">
      <dgm:prSet presAssocID="{541B267D-2646-44F1-9CE3-8D91F3E8C69B}" presName="hierChild3" presStyleCnt="0"/>
      <dgm:spPr/>
      <dgm:t>
        <a:bodyPr/>
        <a:lstStyle/>
        <a:p>
          <a:endParaRPr lang="de-DE"/>
        </a:p>
      </dgm:t>
    </dgm:pt>
    <dgm:pt modelId="{E213D68A-6708-4A54-B72F-6A73DEB77A7B}" type="pres">
      <dgm:prSet presAssocID="{3D214D19-2A00-4083-A9E3-942834D529B8}" presName="Name111" presStyleLbl="parChTrans1D2" presStyleIdx="6" presStyleCnt="7"/>
      <dgm:spPr/>
      <dgm:t>
        <a:bodyPr/>
        <a:lstStyle/>
        <a:p>
          <a:endParaRPr lang="de-DE"/>
        </a:p>
      </dgm:t>
    </dgm:pt>
    <dgm:pt modelId="{180BAD03-BD10-4014-9F2E-C3372EB5AC68}" type="pres">
      <dgm:prSet presAssocID="{AF23C0D2-C958-43BC-858A-51621985A9AA}" presName="hierRoot3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64785EC-12B7-4B73-90E5-AE9CFD53C751}" type="pres">
      <dgm:prSet presAssocID="{AF23C0D2-C958-43BC-858A-51621985A9AA}" presName="rootComposite3" presStyleCnt="0"/>
      <dgm:spPr/>
      <dgm:t>
        <a:bodyPr/>
        <a:lstStyle/>
        <a:p>
          <a:endParaRPr lang="de-DE"/>
        </a:p>
      </dgm:t>
    </dgm:pt>
    <dgm:pt modelId="{6BF942FB-AAB7-491D-9B33-3A27D6E1AD93}" type="pres">
      <dgm:prSet presAssocID="{AF23C0D2-C958-43BC-858A-51621985A9A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711996C-EB86-439A-91B2-E6EF3B267B92}" type="pres">
      <dgm:prSet presAssocID="{AF23C0D2-C958-43BC-858A-51621985A9AA}" presName="rootConnector3" presStyleLbl="asst1" presStyleIdx="0" presStyleCnt="1"/>
      <dgm:spPr/>
      <dgm:t>
        <a:bodyPr/>
        <a:lstStyle/>
        <a:p>
          <a:endParaRPr lang="de-DE"/>
        </a:p>
      </dgm:t>
    </dgm:pt>
    <dgm:pt modelId="{5CA3A79E-CF2C-4DD5-8FDC-A6E64779FA4D}" type="pres">
      <dgm:prSet presAssocID="{AF23C0D2-C958-43BC-858A-51621985A9AA}" presName="hierChild6" presStyleCnt="0"/>
      <dgm:spPr/>
      <dgm:t>
        <a:bodyPr/>
        <a:lstStyle/>
        <a:p>
          <a:endParaRPr lang="de-DE"/>
        </a:p>
      </dgm:t>
    </dgm:pt>
    <dgm:pt modelId="{178014AF-9D0F-488F-918C-70B20A836DE2}" type="pres">
      <dgm:prSet presAssocID="{AF23C0D2-C958-43BC-858A-51621985A9AA}" presName="hierChild7" presStyleCnt="0"/>
      <dgm:spPr/>
      <dgm:t>
        <a:bodyPr/>
        <a:lstStyle/>
        <a:p>
          <a:endParaRPr lang="de-DE"/>
        </a:p>
      </dgm:t>
    </dgm:pt>
  </dgm:ptLst>
  <dgm:cxnLst>
    <dgm:cxn modelId="{7710E69A-538E-4221-A1A8-95D00D601BED}" type="presOf" srcId="{4E40CBB6-3BC3-47A4-BE60-5F2BFC42EF1A}" destId="{145D06E3-DF6A-4A26-BEA7-22A15DCAF4C5}" srcOrd="0" destOrd="0" presId="urn:microsoft.com/office/officeart/2005/8/layout/orgChart1"/>
    <dgm:cxn modelId="{D7925F2E-328D-43CF-857C-96A258BD08E1}" srcId="{541B267D-2646-44F1-9CE3-8D91F3E8C69B}" destId="{7F415CD8-8CE6-4B94-B8AD-8C632340C2EF}" srcOrd="1" destOrd="0" parTransId="{3053DEBC-12F7-4300-8642-D9099207CE9D}" sibTransId="{F0DA686D-473D-464D-A980-49FA32787FF6}"/>
    <dgm:cxn modelId="{45D27836-6B1B-4796-8224-8F65B8BFC76E}" type="presOf" srcId="{1DBD7B30-E772-4FF3-9009-7726B8003303}" destId="{5A2878C3-DFD7-40DD-89A1-4B09FC4AD415}" srcOrd="1" destOrd="0" presId="urn:microsoft.com/office/officeart/2005/8/layout/orgChart1"/>
    <dgm:cxn modelId="{238825F4-320E-4DE5-8DEC-4285446B8BBB}" type="presOf" srcId="{6DAE44F8-DDB6-4ADC-817C-1D3853541F52}" destId="{29863F35-CC64-4074-B000-C3FDCC0C8D56}" srcOrd="0" destOrd="0" presId="urn:microsoft.com/office/officeart/2005/8/layout/orgChart1"/>
    <dgm:cxn modelId="{71A32630-91F0-47E0-9201-FFECD2CF740D}" type="presOf" srcId="{86D6A79A-C8F6-4391-8C01-325971741372}" destId="{B86F69D0-584B-4170-A642-F55E614C0EF2}" srcOrd="0" destOrd="0" presId="urn:microsoft.com/office/officeart/2005/8/layout/orgChart1"/>
    <dgm:cxn modelId="{C5218A67-883F-436A-8821-9F97AA45B773}" type="presOf" srcId="{5281413C-FD2C-4848-8821-0A93A4C7CB04}" destId="{B3D19968-8333-4C93-9024-3DA7320F53F8}" srcOrd="0" destOrd="0" presId="urn:microsoft.com/office/officeart/2005/8/layout/orgChart1"/>
    <dgm:cxn modelId="{C63DA581-23B1-4F85-B5C9-AB27F89878AD}" type="presOf" srcId="{FA0924E3-8FCB-437C-A0CE-58185A87D457}" destId="{57F8210D-8491-4E62-ABC2-B98612E56DC8}" srcOrd="0" destOrd="0" presId="urn:microsoft.com/office/officeart/2005/8/layout/orgChart1"/>
    <dgm:cxn modelId="{4EDD8A79-EDBC-40DD-AB3E-AEE6E390E8EA}" srcId="{541B267D-2646-44F1-9CE3-8D91F3E8C69B}" destId="{BBBB5BEC-D781-4DD2-964D-19088EBAD2ED}" srcOrd="2" destOrd="0" parTransId="{5281413C-FD2C-4848-8821-0A93A4C7CB04}" sibTransId="{C9566020-B135-458C-80C8-70B263D0B9FC}"/>
    <dgm:cxn modelId="{3076FFB7-C9D1-453B-A615-96BACE3D1B98}" type="presOf" srcId="{5332B52F-926F-4019-B6A4-8C7948885FC7}" destId="{6D832E8B-8629-4599-95D0-080A9A095BF4}" srcOrd="0" destOrd="0" presId="urn:microsoft.com/office/officeart/2005/8/layout/orgChart1"/>
    <dgm:cxn modelId="{E550DBFA-1822-4FA5-BC81-E21BBCD63FC6}" type="presOf" srcId="{BBAD18A2-49B2-4ACA-B244-9B2C5FE8DAD2}" destId="{1E07EBF5-9AA4-4E0C-A008-26388EF14D80}" srcOrd="0" destOrd="0" presId="urn:microsoft.com/office/officeart/2005/8/layout/orgChart1"/>
    <dgm:cxn modelId="{2814A254-82A4-422E-851C-E46C11A97289}" type="presOf" srcId="{7808DDC4-62AA-4EE9-BB3B-08C8C68854C9}" destId="{266E0325-971C-4B97-80BB-4009513ADA0E}" srcOrd="0" destOrd="0" presId="urn:microsoft.com/office/officeart/2005/8/layout/orgChart1"/>
    <dgm:cxn modelId="{434F1503-97AD-4DF5-9A1D-D4931888EF48}" type="presOf" srcId="{DFB5B7F9-4FF9-4730-8231-1A5D7BF800E7}" destId="{32DCC204-FD22-4E53-A8C4-401A752144CE}" srcOrd="0" destOrd="0" presId="urn:microsoft.com/office/officeart/2005/8/layout/orgChart1"/>
    <dgm:cxn modelId="{1E0B553F-8F9C-49E5-A1E4-EC93CF2DDB90}" srcId="{1DBD7B30-E772-4FF3-9009-7726B8003303}" destId="{E1AF6331-DD9C-49CA-BDD2-BAEB7B17CE08}" srcOrd="1" destOrd="0" parTransId="{17721A50-80AD-408B-AA52-5B04819BF570}" sibTransId="{32271EAC-B71D-4839-A220-9E21A14B561A}"/>
    <dgm:cxn modelId="{4B24A116-6FDC-4C1E-911F-4DA67FC04134}" type="presOf" srcId="{AF23C0D2-C958-43BC-858A-51621985A9AA}" destId="{5711996C-EB86-439A-91B2-E6EF3B267B92}" srcOrd="1" destOrd="0" presId="urn:microsoft.com/office/officeart/2005/8/layout/orgChart1"/>
    <dgm:cxn modelId="{FF0E396C-22FD-4854-AE07-995EDB39120B}" type="presOf" srcId="{7FF27827-464E-422D-B4B2-A8E217448F5D}" destId="{7BD4195D-D6D3-4D5C-A1AD-A9A06DC19382}" srcOrd="0" destOrd="0" presId="urn:microsoft.com/office/officeart/2005/8/layout/orgChart1"/>
    <dgm:cxn modelId="{21491C77-157E-442C-8EDB-7FDCCC37ACE2}" type="presOf" srcId="{7F415CD8-8CE6-4B94-B8AD-8C632340C2EF}" destId="{EAEAD2F6-B237-4953-8688-6B8F11FE19C5}" srcOrd="0" destOrd="0" presId="urn:microsoft.com/office/officeart/2005/8/layout/orgChart1"/>
    <dgm:cxn modelId="{37C2F44D-8ECF-4552-BBFD-B20397DE8AE4}" type="presOf" srcId="{541B267D-2646-44F1-9CE3-8D91F3E8C69B}" destId="{387CE665-4DE7-43DB-920C-0AA11CC405BA}" srcOrd="1" destOrd="0" presId="urn:microsoft.com/office/officeart/2005/8/layout/orgChart1"/>
    <dgm:cxn modelId="{75406E7E-B70B-410D-8635-EE9C45818FF6}" srcId="{541B267D-2646-44F1-9CE3-8D91F3E8C69B}" destId="{5332B52F-926F-4019-B6A4-8C7948885FC7}" srcOrd="4" destOrd="0" parTransId="{53FAE903-F8E2-48F1-9597-43EE7A9A5D57}" sibTransId="{1DAA3485-ED4E-4021-9633-722C36BBD203}"/>
    <dgm:cxn modelId="{0AC5FC53-8044-4557-A0F9-93497CE38779}" type="presOf" srcId="{DA5C0E6E-4889-4CF6-BC0A-47355140CB9A}" destId="{A4192334-CBFC-404E-8553-6E0352CD8A6E}" srcOrd="0" destOrd="0" presId="urn:microsoft.com/office/officeart/2005/8/layout/orgChart1"/>
    <dgm:cxn modelId="{FF8BBAE6-7DA3-486D-91F0-F7B108725183}" type="presOf" srcId="{1DBD7B30-E772-4FF3-9009-7726B8003303}" destId="{8E157B53-946B-4125-A928-935A6C62A576}" srcOrd="0" destOrd="0" presId="urn:microsoft.com/office/officeart/2005/8/layout/orgChart1"/>
    <dgm:cxn modelId="{66287EA9-E71A-48AD-914A-20A96B6E75E4}" type="presOf" srcId="{3053DEBC-12F7-4300-8642-D9099207CE9D}" destId="{F46B6A6A-003F-4B0B-B886-2EF7245D7777}" srcOrd="0" destOrd="0" presId="urn:microsoft.com/office/officeart/2005/8/layout/orgChart1"/>
    <dgm:cxn modelId="{D1248335-3116-4833-96B5-6AFAF0394902}" type="presOf" srcId="{BBAD18A2-49B2-4ACA-B244-9B2C5FE8DAD2}" destId="{87A1A57C-4633-4AD6-B3DA-706E54F2BEF0}" srcOrd="1" destOrd="0" presId="urn:microsoft.com/office/officeart/2005/8/layout/orgChart1"/>
    <dgm:cxn modelId="{903DFC25-B8AF-43F2-B476-0220AC574634}" type="presOf" srcId="{346BC3E9-7810-4E5D-916F-D3A29ED8925E}" destId="{9DCD7165-7319-4CEF-ADCE-0DF5CEE1F683}" srcOrd="0" destOrd="0" presId="urn:microsoft.com/office/officeart/2005/8/layout/orgChart1"/>
    <dgm:cxn modelId="{B7F64325-127A-49B9-A105-7A533650A710}" type="presOf" srcId="{7F415CD8-8CE6-4B94-B8AD-8C632340C2EF}" destId="{0068247F-28C5-4F19-96D4-F7ACB134728D}" srcOrd="1" destOrd="0" presId="urn:microsoft.com/office/officeart/2005/8/layout/orgChart1"/>
    <dgm:cxn modelId="{51648175-BD65-41C6-872C-A57979EA3252}" type="presOf" srcId="{7FF27827-464E-422D-B4B2-A8E217448F5D}" destId="{ACEE6E86-649C-4C89-A8D6-C927C6A529B9}" srcOrd="1" destOrd="0" presId="urn:microsoft.com/office/officeart/2005/8/layout/orgChart1"/>
    <dgm:cxn modelId="{FC631B65-AA49-41A1-AB30-F2B1A5E72B2D}" type="presOf" srcId="{D336FFF9-5671-4660-B2E4-3B27B5ED4921}" destId="{96E05D0E-8581-455A-BCB9-40F2E4A588BD}" srcOrd="0" destOrd="0" presId="urn:microsoft.com/office/officeart/2005/8/layout/orgChart1"/>
    <dgm:cxn modelId="{7083BA04-24E9-49AF-B6C7-A010AC9A7ACD}" srcId="{7F415CD8-8CE6-4B94-B8AD-8C632340C2EF}" destId="{7FF27827-464E-422D-B4B2-A8E217448F5D}" srcOrd="4" destOrd="0" parTransId="{2087E336-C412-48DF-9DDA-E83F90ECD0B9}" sibTransId="{1F51F8DE-B71D-403A-9DF4-AA31A8BCB83C}"/>
    <dgm:cxn modelId="{C20E2F6D-71F4-4860-AADB-AA5281FEDAF8}" type="presOf" srcId="{C3D8FA8A-E32F-4587-B8C8-913BADAE14BD}" destId="{E337765F-44FB-4699-83DA-4C38F21F6D61}" srcOrd="0" destOrd="0" presId="urn:microsoft.com/office/officeart/2005/8/layout/orgChart1"/>
    <dgm:cxn modelId="{BB549C86-06E2-4DD9-B6EF-8041D17F762E}" type="presOf" srcId="{CD917EF1-960F-4915-8226-7109C0AB85CF}" destId="{A4544751-5213-42AE-8CBC-17A3D99E7344}" srcOrd="1" destOrd="0" presId="urn:microsoft.com/office/officeart/2005/8/layout/orgChart1"/>
    <dgm:cxn modelId="{78848CB1-6B71-4208-8812-F4E4E668E9C0}" type="presOf" srcId="{8D66C129-6866-471F-B226-07E86BFFE65C}" destId="{8A87A797-6B06-4369-869F-C0FEB0A8C620}" srcOrd="0" destOrd="0" presId="urn:microsoft.com/office/officeart/2005/8/layout/orgChart1"/>
    <dgm:cxn modelId="{3330513A-67D6-4F48-B2DD-A9928806F653}" type="presOf" srcId="{EF56A956-8E53-45A2-B540-739E72CC8DBF}" destId="{72A1FB86-0F6B-4C68-A650-D2E0D2327488}" srcOrd="0" destOrd="0" presId="urn:microsoft.com/office/officeart/2005/8/layout/orgChart1"/>
    <dgm:cxn modelId="{8AFE8B68-3931-425C-B9CA-A571A66BA1A1}" srcId="{BBBB5BEC-D781-4DD2-964D-19088EBAD2ED}" destId="{EF56A956-8E53-45A2-B540-739E72CC8DBF}" srcOrd="1" destOrd="0" parTransId="{DFB5B7F9-4FF9-4730-8231-1A5D7BF800E7}" sibTransId="{849BF788-4490-4F82-B5FF-BB36B65DA7BF}"/>
    <dgm:cxn modelId="{E1C242E7-3F56-430E-AE98-54A40D7432B3}" type="presOf" srcId="{BBBB5BEC-D781-4DD2-964D-19088EBAD2ED}" destId="{45FC02DB-21B5-488F-B981-11F8775B90EF}" srcOrd="0" destOrd="0" presId="urn:microsoft.com/office/officeart/2005/8/layout/orgChart1"/>
    <dgm:cxn modelId="{D250DA79-28B3-461A-8397-34030A3D0408}" type="presOf" srcId="{2087E336-C412-48DF-9DDA-E83F90ECD0B9}" destId="{88C5BE1A-5E1F-40C6-BB45-7E4A30012C8F}" srcOrd="0" destOrd="0" presId="urn:microsoft.com/office/officeart/2005/8/layout/orgChart1"/>
    <dgm:cxn modelId="{2E1E8009-E2F7-41F6-9CD9-5AD7DEC0D967}" type="presOf" srcId="{BBBB5BEC-D781-4DD2-964D-19088EBAD2ED}" destId="{7F5AAEE8-0599-4973-A3AB-D146BB75C661}" srcOrd="1" destOrd="0" presId="urn:microsoft.com/office/officeart/2005/8/layout/orgChart1"/>
    <dgm:cxn modelId="{100663FB-AECA-4578-8152-296DF2FF4310}" srcId="{BBBB5BEC-D781-4DD2-964D-19088EBAD2ED}" destId="{D15AFC42-8138-44AA-8A6B-ACAD2F3760E6}" srcOrd="0" destOrd="0" parTransId="{BB67EB94-4F92-400F-8EB4-C081E23A053C}" sibTransId="{06FC475B-69D9-4E05-865D-A9D2480ABAFD}"/>
    <dgm:cxn modelId="{8DFA2F33-4E64-4C13-8ABF-449694C85025}" srcId="{541B267D-2646-44F1-9CE3-8D91F3E8C69B}" destId="{C3D8FA8A-E32F-4587-B8C8-913BADAE14BD}" srcOrd="5" destOrd="0" parTransId="{7808DDC4-62AA-4EE9-BB3B-08C8C68854C9}" sibTransId="{EA74EC70-122E-4227-AE9D-E96C4DC9B61C}"/>
    <dgm:cxn modelId="{A3F208A1-7596-4ED5-B9B1-7192FEE00286}" type="presOf" srcId="{C3D8FA8A-E32F-4587-B8C8-913BADAE14BD}" destId="{BE599C98-B155-458B-94DC-33DCDE4778AF}" srcOrd="1" destOrd="0" presId="urn:microsoft.com/office/officeart/2005/8/layout/orgChart1"/>
    <dgm:cxn modelId="{962F7406-32B0-49C5-AA9A-2AB89460D98C}" srcId="{1DBD7B30-E772-4FF3-9009-7726B8003303}" destId="{D336FFF9-5671-4660-B2E4-3B27B5ED4921}" srcOrd="0" destOrd="0" parTransId="{7FEFD8D0-47A9-49C2-A148-E8F1E006314D}" sibTransId="{01886200-C6CD-4C65-A45B-5B82D5CE5FC1}"/>
    <dgm:cxn modelId="{C7A60AFC-34CD-4CA0-87FE-642E285C113F}" type="presOf" srcId="{74BACEA3-9C8B-4DBD-85AE-9EFD15C3F56C}" destId="{77F0FD29-49FE-4E52-808D-B7C2947A1301}" srcOrd="0" destOrd="0" presId="urn:microsoft.com/office/officeart/2005/8/layout/orgChart1"/>
    <dgm:cxn modelId="{30AAD586-FCCA-47F1-AC21-B7F448873E71}" type="presOf" srcId="{17721A50-80AD-408B-AA52-5B04819BF570}" destId="{DDC63133-25EA-41FC-933C-C5E21580E8B4}" srcOrd="0" destOrd="0" presId="urn:microsoft.com/office/officeart/2005/8/layout/orgChart1"/>
    <dgm:cxn modelId="{965FBA44-D5A5-483C-9840-B1EEAA00E983}" type="presOf" srcId="{6DD8B472-7417-4892-9C9D-133A3022AA5A}" destId="{A3798F30-AEB5-4E19-9CD7-F757AEA63C1F}" srcOrd="1" destOrd="0" presId="urn:microsoft.com/office/officeart/2005/8/layout/orgChart1"/>
    <dgm:cxn modelId="{4EA37EF6-869A-4F30-9D92-23A563E5C495}" type="presOf" srcId="{53FAE903-F8E2-48F1-9597-43EE7A9A5D57}" destId="{9BA64B30-C736-4EFE-959D-FDA049998233}" srcOrd="0" destOrd="0" presId="urn:microsoft.com/office/officeart/2005/8/layout/orgChart1"/>
    <dgm:cxn modelId="{7C0CD58E-F286-4C1A-8892-DD5D382575B9}" type="presOf" srcId="{BB67EB94-4F92-400F-8EB4-C081E23A053C}" destId="{AE8EF815-27C5-4932-95FF-8B607DA982DA}" srcOrd="0" destOrd="0" presId="urn:microsoft.com/office/officeart/2005/8/layout/orgChart1"/>
    <dgm:cxn modelId="{DFAE58D4-BC41-4763-9065-C47325F566AE}" type="presOf" srcId="{CD917EF1-960F-4915-8226-7109C0AB85CF}" destId="{0007E0AF-CAD4-402D-8897-525958C8AAC5}" srcOrd="0" destOrd="0" presId="urn:microsoft.com/office/officeart/2005/8/layout/orgChart1"/>
    <dgm:cxn modelId="{0F9234A9-1B19-4858-AC66-28941DE4A856}" type="presOf" srcId="{7FEFD8D0-47A9-49C2-A148-E8F1E006314D}" destId="{B3FF0672-EE35-4817-97C0-975AE6C57071}" srcOrd="0" destOrd="0" presId="urn:microsoft.com/office/officeart/2005/8/layout/orgChart1"/>
    <dgm:cxn modelId="{77A8E008-255E-47FF-BE2A-2BF8865F76E8}" type="presOf" srcId="{E1AF6331-DD9C-49CA-BDD2-BAEB7B17CE08}" destId="{648F09D6-8483-4275-9FCD-DC54B1DE3ED6}" srcOrd="1" destOrd="0" presId="urn:microsoft.com/office/officeart/2005/8/layout/orgChart1"/>
    <dgm:cxn modelId="{B46AC573-715F-4B21-AB36-F59DBCA1959C}" srcId="{541B267D-2646-44F1-9CE3-8D91F3E8C69B}" destId="{1DBD7B30-E772-4FF3-9009-7726B8003303}" srcOrd="6" destOrd="0" parTransId="{FA0924E3-8FCB-437C-A0CE-58185A87D457}" sibTransId="{A20EBCA6-2F55-46AC-B245-FAB0DE5947BD}"/>
    <dgm:cxn modelId="{991682AA-8125-438D-B4EF-BB4373766931}" type="presOf" srcId="{6DD8B472-7417-4892-9C9D-133A3022AA5A}" destId="{6F8850CD-8096-45F0-B2CE-48EA175D3369}" srcOrd="0" destOrd="0" presId="urn:microsoft.com/office/officeart/2005/8/layout/orgChart1"/>
    <dgm:cxn modelId="{A3D74BD1-ED57-44DB-895B-37C8CF8CC376}" type="presOf" srcId="{AF23C0D2-C958-43BC-858A-51621985A9AA}" destId="{6BF942FB-AAB7-491D-9B33-3A27D6E1AD93}" srcOrd="0" destOrd="0" presId="urn:microsoft.com/office/officeart/2005/8/layout/orgChart1"/>
    <dgm:cxn modelId="{E53C1771-860E-4E32-ABCA-B6F10B98C07D}" type="presOf" srcId="{226A6CF2-7D75-4944-84C9-F862991678C4}" destId="{A7FCF98F-4726-4EAB-87A8-5C85541667BE}" srcOrd="1" destOrd="0" presId="urn:microsoft.com/office/officeart/2005/8/layout/orgChart1"/>
    <dgm:cxn modelId="{FDBE9A8D-91D4-4B11-88D8-66B35ADC38B3}" type="presOf" srcId="{226A6CF2-7D75-4944-84C9-F862991678C4}" destId="{A33F4474-A97F-4141-9BD0-FFC01B86F669}" srcOrd="0" destOrd="0" presId="urn:microsoft.com/office/officeart/2005/8/layout/orgChart1"/>
    <dgm:cxn modelId="{922BC565-6521-4407-B055-B23A2CBBEBB2}" type="presOf" srcId="{E1AF6331-DD9C-49CA-BDD2-BAEB7B17CE08}" destId="{7B3AC1FD-978A-4888-BC3E-5FD0047F56B9}" srcOrd="0" destOrd="0" presId="urn:microsoft.com/office/officeart/2005/8/layout/orgChart1"/>
    <dgm:cxn modelId="{3A5E2D47-C111-4E46-B242-279E9F64BB1D}" type="presOf" srcId="{D15AFC42-8138-44AA-8A6B-ACAD2F3760E6}" destId="{8ADCA4E6-250F-4E19-AF95-9BA3D73AC1FE}" srcOrd="1" destOrd="0" presId="urn:microsoft.com/office/officeart/2005/8/layout/orgChart1"/>
    <dgm:cxn modelId="{5CBFBDFE-624A-4DFA-B241-E51B6B84234E}" type="presOf" srcId="{5332B52F-926F-4019-B6A4-8C7948885FC7}" destId="{3254952E-42BF-4574-B9B5-3677C4B7D56F}" srcOrd="1" destOrd="0" presId="urn:microsoft.com/office/officeart/2005/8/layout/orgChart1"/>
    <dgm:cxn modelId="{B757D4A5-E463-47C4-A74D-843388BAE2D6}" srcId="{541B267D-2646-44F1-9CE3-8D91F3E8C69B}" destId="{AF23C0D2-C958-43BC-858A-51621985A9AA}" srcOrd="0" destOrd="0" parTransId="{3D214D19-2A00-4083-A9E3-942834D529B8}" sibTransId="{433C1106-5544-460D-B94A-30B5B4B1900C}"/>
    <dgm:cxn modelId="{45B39B3F-D1A3-4AC6-8947-C741BD973B24}" type="presOf" srcId="{3D214D19-2A00-4083-A9E3-942834D529B8}" destId="{E213D68A-6708-4A54-B72F-6A73DEB77A7B}" srcOrd="0" destOrd="0" presId="urn:microsoft.com/office/officeart/2005/8/layout/orgChart1"/>
    <dgm:cxn modelId="{D7F6DD10-E1C9-41C6-8AED-9DEB9FAA9891}" srcId="{7F415CD8-8CE6-4B94-B8AD-8C632340C2EF}" destId="{346BC3E9-7810-4E5D-916F-D3A29ED8925E}" srcOrd="0" destOrd="0" parTransId="{DA5C0E6E-4889-4CF6-BC0A-47355140CB9A}" sibTransId="{6B7422EE-A078-4C9B-AF30-4565B38B2573}"/>
    <dgm:cxn modelId="{67406221-A5C9-4F1C-B7C0-BAE8BB887E57}" type="presOf" srcId="{D15AFC42-8138-44AA-8A6B-ACAD2F3760E6}" destId="{3A1EF327-687C-446E-84A5-907E95436FB3}" srcOrd="0" destOrd="0" presId="urn:microsoft.com/office/officeart/2005/8/layout/orgChart1"/>
    <dgm:cxn modelId="{307A0A48-902E-4F27-9690-0542297D236D}" srcId="{7F415CD8-8CE6-4B94-B8AD-8C632340C2EF}" destId="{226A6CF2-7D75-4944-84C9-F862991678C4}" srcOrd="2" destOrd="0" parTransId="{8D66C129-6866-471F-B226-07E86BFFE65C}" sibTransId="{878C1C81-A82F-48DE-9ACE-4D4311E505E0}"/>
    <dgm:cxn modelId="{843F53BB-3229-43E6-AF90-A331A23FFEB4}" type="presOf" srcId="{D336FFF9-5671-4660-B2E4-3B27B5ED4921}" destId="{7ADF5DC3-4F32-43A9-93C3-13AC45D2DD9E}" srcOrd="1" destOrd="0" presId="urn:microsoft.com/office/officeart/2005/8/layout/orgChart1"/>
    <dgm:cxn modelId="{90FBF25A-7B0F-4565-9D74-1470F17F7B7B}" srcId="{541B267D-2646-44F1-9CE3-8D91F3E8C69B}" destId="{CD917EF1-960F-4915-8226-7109C0AB85CF}" srcOrd="3" destOrd="0" parTransId="{86D6A79A-C8F6-4391-8C01-325971741372}" sibTransId="{2E24A32F-7CEB-4CD7-9B13-C7D6CEE81327}"/>
    <dgm:cxn modelId="{8AB3B25B-45D1-49A7-BF0A-4454F7C61FEA}" type="presOf" srcId="{346BC3E9-7810-4E5D-916F-D3A29ED8925E}" destId="{6CFF2287-B0ED-4657-B40D-A26DE3C0338E}" srcOrd="1" destOrd="0" presId="urn:microsoft.com/office/officeart/2005/8/layout/orgChart1"/>
    <dgm:cxn modelId="{6DCB547B-715D-42ED-9AFC-3019323BA5CD}" srcId="{7F415CD8-8CE6-4B94-B8AD-8C632340C2EF}" destId="{6DD8B472-7417-4892-9C9D-133A3022AA5A}" srcOrd="1" destOrd="0" parTransId="{6DAE44F8-DDB6-4ADC-817C-1D3853541F52}" sibTransId="{A3EAE906-AFCD-4DD5-82D0-53DC497800B8}"/>
    <dgm:cxn modelId="{CBE9039E-956D-475E-BE8D-602E3D78FF09}" type="presOf" srcId="{EF56A956-8E53-45A2-B540-739E72CC8DBF}" destId="{5DD2C5D1-15D1-488C-91C0-131A97E21092}" srcOrd="1" destOrd="0" presId="urn:microsoft.com/office/officeart/2005/8/layout/orgChart1"/>
    <dgm:cxn modelId="{FDEAB784-8081-4EE6-90A6-0B77A3E18502}" type="presOf" srcId="{541B267D-2646-44F1-9CE3-8D91F3E8C69B}" destId="{29360968-A8BD-41F5-943E-B247ABAC4FF3}" srcOrd="0" destOrd="0" presId="urn:microsoft.com/office/officeart/2005/8/layout/orgChart1"/>
    <dgm:cxn modelId="{F9A90DAF-0C25-456F-903E-E71DA73FE71F}" srcId="{74BACEA3-9C8B-4DBD-85AE-9EFD15C3F56C}" destId="{541B267D-2646-44F1-9CE3-8D91F3E8C69B}" srcOrd="0" destOrd="0" parTransId="{323A392F-8277-4D7F-9845-FB6B9AC916B1}" sibTransId="{C2A6176F-2E78-482A-9C16-2CB9312453DA}"/>
    <dgm:cxn modelId="{B14AE4C4-4C82-4E37-9BC3-370634EB8E2B}" srcId="{7F415CD8-8CE6-4B94-B8AD-8C632340C2EF}" destId="{BBAD18A2-49B2-4ACA-B244-9B2C5FE8DAD2}" srcOrd="3" destOrd="0" parTransId="{4E40CBB6-3BC3-47A4-BE60-5F2BFC42EF1A}" sibTransId="{4D750810-B35F-4AD5-B18A-2D473D31F80E}"/>
    <dgm:cxn modelId="{56924BCF-9BAD-461B-B82A-3DAC4A727F6C}" type="presParOf" srcId="{77F0FD29-49FE-4E52-808D-B7C2947A1301}" destId="{357F3F5A-A20E-4048-A42F-3825B9EA9133}" srcOrd="0" destOrd="0" presId="urn:microsoft.com/office/officeart/2005/8/layout/orgChart1"/>
    <dgm:cxn modelId="{58735C89-D720-4DFB-AB55-7D4BC7CD4FFB}" type="presParOf" srcId="{357F3F5A-A20E-4048-A42F-3825B9EA9133}" destId="{BF7BAE8D-D986-4C47-85A5-D3480526422D}" srcOrd="0" destOrd="0" presId="urn:microsoft.com/office/officeart/2005/8/layout/orgChart1"/>
    <dgm:cxn modelId="{D8712238-F91D-4449-962E-CEE84E5AF590}" type="presParOf" srcId="{BF7BAE8D-D986-4C47-85A5-D3480526422D}" destId="{29360968-A8BD-41F5-943E-B247ABAC4FF3}" srcOrd="0" destOrd="0" presId="urn:microsoft.com/office/officeart/2005/8/layout/orgChart1"/>
    <dgm:cxn modelId="{CA0740FC-EB94-4B8A-A9E9-F96CB1CB3E08}" type="presParOf" srcId="{BF7BAE8D-D986-4C47-85A5-D3480526422D}" destId="{387CE665-4DE7-43DB-920C-0AA11CC405BA}" srcOrd="1" destOrd="0" presId="urn:microsoft.com/office/officeart/2005/8/layout/orgChart1"/>
    <dgm:cxn modelId="{7B57711C-AA40-4D2F-B2EF-F0A70F3A1BDE}" type="presParOf" srcId="{357F3F5A-A20E-4048-A42F-3825B9EA9133}" destId="{0D6EBF88-90B3-472B-B229-0D27D26DE8E1}" srcOrd="1" destOrd="0" presId="urn:microsoft.com/office/officeart/2005/8/layout/orgChart1"/>
    <dgm:cxn modelId="{78383B65-4FBB-4A46-A4FF-04D661B04A00}" type="presParOf" srcId="{0D6EBF88-90B3-472B-B229-0D27D26DE8E1}" destId="{F46B6A6A-003F-4B0B-B886-2EF7245D7777}" srcOrd="0" destOrd="0" presId="urn:microsoft.com/office/officeart/2005/8/layout/orgChart1"/>
    <dgm:cxn modelId="{5AA101F3-B366-491B-83AB-76AC7EDDF1C2}" type="presParOf" srcId="{0D6EBF88-90B3-472B-B229-0D27D26DE8E1}" destId="{EF783550-7C29-466B-9459-BEAA2C13EF31}" srcOrd="1" destOrd="0" presId="urn:microsoft.com/office/officeart/2005/8/layout/orgChart1"/>
    <dgm:cxn modelId="{8D0B96A6-737E-4491-A9C4-2D60602D63F2}" type="presParOf" srcId="{EF783550-7C29-466B-9459-BEAA2C13EF31}" destId="{FE1664F4-5A61-4962-8BCC-95E3C50BC13D}" srcOrd="0" destOrd="0" presId="urn:microsoft.com/office/officeart/2005/8/layout/orgChart1"/>
    <dgm:cxn modelId="{8305D324-F6DD-4BF7-AE5D-7E8195F92D67}" type="presParOf" srcId="{FE1664F4-5A61-4962-8BCC-95E3C50BC13D}" destId="{EAEAD2F6-B237-4953-8688-6B8F11FE19C5}" srcOrd="0" destOrd="0" presId="urn:microsoft.com/office/officeart/2005/8/layout/orgChart1"/>
    <dgm:cxn modelId="{FABACEF9-11D9-4B71-8085-43AD261287E4}" type="presParOf" srcId="{FE1664F4-5A61-4962-8BCC-95E3C50BC13D}" destId="{0068247F-28C5-4F19-96D4-F7ACB134728D}" srcOrd="1" destOrd="0" presId="urn:microsoft.com/office/officeart/2005/8/layout/orgChart1"/>
    <dgm:cxn modelId="{2928ADB2-30B3-460E-873D-72E1D7080EE3}" type="presParOf" srcId="{EF783550-7C29-466B-9459-BEAA2C13EF31}" destId="{43559DD5-A85B-4FFB-A7A9-533447BEEE5A}" srcOrd="1" destOrd="0" presId="urn:microsoft.com/office/officeart/2005/8/layout/orgChart1"/>
    <dgm:cxn modelId="{16105592-2163-498D-952B-9964B59C0E73}" type="presParOf" srcId="{43559DD5-A85B-4FFB-A7A9-533447BEEE5A}" destId="{A4192334-CBFC-404E-8553-6E0352CD8A6E}" srcOrd="0" destOrd="0" presId="urn:microsoft.com/office/officeart/2005/8/layout/orgChart1"/>
    <dgm:cxn modelId="{2920FC20-4309-495B-8104-2700D4CE2067}" type="presParOf" srcId="{43559DD5-A85B-4FFB-A7A9-533447BEEE5A}" destId="{2E1341FD-1A7D-4EFD-92FC-ECCEAF4E20C9}" srcOrd="1" destOrd="0" presId="urn:microsoft.com/office/officeart/2005/8/layout/orgChart1"/>
    <dgm:cxn modelId="{1AF032D1-C798-45BE-8B1C-77421D2E0F28}" type="presParOf" srcId="{2E1341FD-1A7D-4EFD-92FC-ECCEAF4E20C9}" destId="{44231AA3-406D-40CD-9DF4-E1D12C73E34D}" srcOrd="0" destOrd="0" presId="urn:microsoft.com/office/officeart/2005/8/layout/orgChart1"/>
    <dgm:cxn modelId="{57DA777A-047C-4A59-A93D-2E08EFB44B4B}" type="presParOf" srcId="{44231AA3-406D-40CD-9DF4-E1D12C73E34D}" destId="{9DCD7165-7319-4CEF-ADCE-0DF5CEE1F683}" srcOrd="0" destOrd="0" presId="urn:microsoft.com/office/officeart/2005/8/layout/orgChart1"/>
    <dgm:cxn modelId="{48EC8AAA-C9F8-4C76-8996-95E7C1AC5D46}" type="presParOf" srcId="{44231AA3-406D-40CD-9DF4-E1D12C73E34D}" destId="{6CFF2287-B0ED-4657-B40D-A26DE3C0338E}" srcOrd="1" destOrd="0" presId="urn:microsoft.com/office/officeart/2005/8/layout/orgChart1"/>
    <dgm:cxn modelId="{508F1D1F-5EB9-4D52-B227-9F7FFA0E8842}" type="presParOf" srcId="{2E1341FD-1A7D-4EFD-92FC-ECCEAF4E20C9}" destId="{69F16354-81F3-40C8-94F5-C4E8BABE9E90}" srcOrd="1" destOrd="0" presId="urn:microsoft.com/office/officeart/2005/8/layout/orgChart1"/>
    <dgm:cxn modelId="{02662685-D9C4-425C-9CFA-7F4FEEB28FB8}" type="presParOf" srcId="{2E1341FD-1A7D-4EFD-92FC-ECCEAF4E20C9}" destId="{E6BAA399-DCCA-4D3D-8243-5BF5B9C19E14}" srcOrd="2" destOrd="0" presId="urn:microsoft.com/office/officeart/2005/8/layout/orgChart1"/>
    <dgm:cxn modelId="{2C9FE558-30E9-4D2F-8C33-9727A0E29446}" type="presParOf" srcId="{43559DD5-A85B-4FFB-A7A9-533447BEEE5A}" destId="{29863F35-CC64-4074-B000-C3FDCC0C8D56}" srcOrd="2" destOrd="0" presId="urn:microsoft.com/office/officeart/2005/8/layout/orgChart1"/>
    <dgm:cxn modelId="{C2D7C449-BA53-4EC1-AFAB-EBC3B32BA530}" type="presParOf" srcId="{43559DD5-A85B-4FFB-A7A9-533447BEEE5A}" destId="{826D840B-2C8B-43C9-BC73-2DB2F4AC15E2}" srcOrd="3" destOrd="0" presId="urn:microsoft.com/office/officeart/2005/8/layout/orgChart1"/>
    <dgm:cxn modelId="{803436D1-6534-4171-8472-4CE4C1141CDB}" type="presParOf" srcId="{826D840B-2C8B-43C9-BC73-2DB2F4AC15E2}" destId="{71600B82-CB66-4EBA-AF00-1E8BD2491BA6}" srcOrd="0" destOrd="0" presId="urn:microsoft.com/office/officeart/2005/8/layout/orgChart1"/>
    <dgm:cxn modelId="{61D8919B-D6F4-403B-8D3E-EA95FC109D02}" type="presParOf" srcId="{71600B82-CB66-4EBA-AF00-1E8BD2491BA6}" destId="{6F8850CD-8096-45F0-B2CE-48EA175D3369}" srcOrd="0" destOrd="0" presId="urn:microsoft.com/office/officeart/2005/8/layout/orgChart1"/>
    <dgm:cxn modelId="{02C06C3D-AEBD-4D4F-A781-A0B3AD4827A5}" type="presParOf" srcId="{71600B82-CB66-4EBA-AF00-1E8BD2491BA6}" destId="{A3798F30-AEB5-4E19-9CD7-F757AEA63C1F}" srcOrd="1" destOrd="0" presId="urn:microsoft.com/office/officeart/2005/8/layout/orgChart1"/>
    <dgm:cxn modelId="{E14AC8E1-5E4D-4459-BE49-2DF6C50EC5AE}" type="presParOf" srcId="{826D840B-2C8B-43C9-BC73-2DB2F4AC15E2}" destId="{C9EEE3C8-79C9-4340-B036-94ACB0FFB9D5}" srcOrd="1" destOrd="0" presId="urn:microsoft.com/office/officeart/2005/8/layout/orgChart1"/>
    <dgm:cxn modelId="{6360FF68-9AA1-4836-B50C-3742B856DEFA}" type="presParOf" srcId="{826D840B-2C8B-43C9-BC73-2DB2F4AC15E2}" destId="{E5117C87-9F6B-4E0D-B84D-AE6FF7E6DF9D}" srcOrd="2" destOrd="0" presId="urn:microsoft.com/office/officeart/2005/8/layout/orgChart1"/>
    <dgm:cxn modelId="{0E41C0E8-79D7-4E3D-9206-6820E1D690A8}" type="presParOf" srcId="{43559DD5-A85B-4FFB-A7A9-533447BEEE5A}" destId="{8A87A797-6B06-4369-869F-C0FEB0A8C620}" srcOrd="4" destOrd="0" presId="urn:microsoft.com/office/officeart/2005/8/layout/orgChart1"/>
    <dgm:cxn modelId="{9CDF56D0-0E2E-411E-B0B1-12ECC0924A1F}" type="presParOf" srcId="{43559DD5-A85B-4FFB-A7A9-533447BEEE5A}" destId="{8AD167A6-D7D4-426E-B529-007C581232C3}" srcOrd="5" destOrd="0" presId="urn:microsoft.com/office/officeart/2005/8/layout/orgChart1"/>
    <dgm:cxn modelId="{50DA086D-02BD-45B6-9746-FBE92CFEF879}" type="presParOf" srcId="{8AD167A6-D7D4-426E-B529-007C581232C3}" destId="{C4655B5C-AC24-4E9D-B921-7939CD12BCFD}" srcOrd="0" destOrd="0" presId="urn:microsoft.com/office/officeart/2005/8/layout/orgChart1"/>
    <dgm:cxn modelId="{8951F7C8-57DD-49DB-98F9-01DAFCB9F7D4}" type="presParOf" srcId="{C4655B5C-AC24-4E9D-B921-7939CD12BCFD}" destId="{A33F4474-A97F-4141-9BD0-FFC01B86F669}" srcOrd="0" destOrd="0" presId="urn:microsoft.com/office/officeart/2005/8/layout/orgChart1"/>
    <dgm:cxn modelId="{9DF4F8E6-EDEA-42B2-9082-77E4CD6F9294}" type="presParOf" srcId="{C4655B5C-AC24-4E9D-B921-7939CD12BCFD}" destId="{A7FCF98F-4726-4EAB-87A8-5C85541667BE}" srcOrd="1" destOrd="0" presId="urn:microsoft.com/office/officeart/2005/8/layout/orgChart1"/>
    <dgm:cxn modelId="{3E413DBB-18AC-43A1-8A34-536A8AE1B36A}" type="presParOf" srcId="{8AD167A6-D7D4-426E-B529-007C581232C3}" destId="{976935D5-0481-4AB2-BE07-DB078A77E171}" srcOrd="1" destOrd="0" presId="urn:microsoft.com/office/officeart/2005/8/layout/orgChart1"/>
    <dgm:cxn modelId="{9E4BB6E3-D9BE-4CB9-A9F1-4B4CA0164639}" type="presParOf" srcId="{8AD167A6-D7D4-426E-B529-007C581232C3}" destId="{9F582B97-D069-48D7-826E-E463D91FA66C}" srcOrd="2" destOrd="0" presId="urn:microsoft.com/office/officeart/2005/8/layout/orgChart1"/>
    <dgm:cxn modelId="{D53FD699-59D2-426C-BE3C-31AF71170264}" type="presParOf" srcId="{43559DD5-A85B-4FFB-A7A9-533447BEEE5A}" destId="{145D06E3-DF6A-4A26-BEA7-22A15DCAF4C5}" srcOrd="6" destOrd="0" presId="urn:microsoft.com/office/officeart/2005/8/layout/orgChart1"/>
    <dgm:cxn modelId="{16EC0F85-49DF-4F25-AF0C-C321197038FF}" type="presParOf" srcId="{43559DD5-A85B-4FFB-A7A9-533447BEEE5A}" destId="{D4C11F51-0583-40B0-87E2-E0CAC0517874}" srcOrd="7" destOrd="0" presId="urn:microsoft.com/office/officeart/2005/8/layout/orgChart1"/>
    <dgm:cxn modelId="{1E799DDF-CAB9-4B49-8878-7F1F9CA36239}" type="presParOf" srcId="{D4C11F51-0583-40B0-87E2-E0CAC0517874}" destId="{BDB28C7F-DB58-4AE4-B1CD-C6573DBEC9C4}" srcOrd="0" destOrd="0" presId="urn:microsoft.com/office/officeart/2005/8/layout/orgChart1"/>
    <dgm:cxn modelId="{20A553F2-E76D-4C9D-BC16-6CF7E93D1403}" type="presParOf" srcId="{BDB28C7F-DB58-4AE4-B1CD-C6573DBEC9C4}" destId="{1E07EBF5-9AA4-4E0C-A008-26388EF14D80}" srcOrd="0" destOrd="0" presId="urn:microsoft.com/office/officeart/2005/8/layout/orgChart1"/>
    <dgm:cxn modelId="{C4009791-F4EE-433C-8E48-0FB33E2532A0}" type="presParOf" srcId="{BDB28C7F-DB58-4AE4-B1CD-C6573DBEC9C4}" destId="{87A1A57C-4633-4AD6-B3DA-706E54F2BEF0}" srcOrd="1" destOrd="0" presId="urn:microsoft.com/office/officeart/2005/8/layout/orgChart1"/>
    <dgm:cxn modelId="{98DA8B24-4C94-4D46-92DC-71A5F1A8F3DE}" type="presParOf" srcId="{D4C11F51-0583-40B0-87E2-E0CAC0517874}" destId="{21B8223D-7F37-4D49-A382-B911CE909F54}" srcOrd="1" destOrd="0" presId="urn:microsoft.com/office/officeart/2005/8/layout/orgChart1"/>
    <dgm:cxn modelId="{AA84364F-F7C8-4919-85AA-193BD1E26D71}" type="presParOf" srcId="{D4C11F51-0583-40B0-87E2-E0CAC0517874}" destId="{B9D68C2A-081A-461B-95C2-3D55F5DEE14C}" srcOrd="2" destOrd="0" presId="urn:microsoft.com/office/officeart/2005/8/layout/orgChart1"/>
    <dgm:cxn modelId="{17194964-F964-4019-B925-58697F55AA77}" type="presParOf" srcId="{43559DD5-A85B-4FFB-A7A9-533447BEEE5A}" destId="{88C5BE1A-5E1F-40C6-BB45-7E4A30012C8F}" srcOrd="8" destOrd="0" presId="urn:microsoft.com/office/officeart/2005/8/layout/orgChart1"/>
    <dgm:cxn modelId="{841EF97B-866E-4296-AF9F-3D2F795792B9}" type="presParOf" srcId="{43559DD5-A85B-4FFB-A7A9-533447BEEE5A}" destId="{1B4B88D1-B748-42C6-B325-1D85B050D288}" srcOrd="9" destOrd="0" presId="urn:microsoft.com/office/officeart/2005/8/layout/orgChart1"/>
    <dgm:cxn modelId="{27279B7C-2313-487A-9969-7FED22605983}" type="presParOf" srcId="{1B4B88D1-B748-42C6-B325-1D85B050D288}" destId="{A7D353FA-E5E7-4376-9BD5-05BCB88B900E}" srcOrd="0" destOrd="0" presId="urn:microsoft.com/office/officeart/2005/8/layout/orgChart1"/>
    <dgm:cxn modelId="{9FC992CC-9169-480F-AC96-D8D1A3C21FB1}" type="presParOf" srcId="{A7D353FA-E5E7-4376-9BD5-05BCB88B900E}" destId="{7BD4195D-D6D3-4D5C-A1AD-A9A06DC19382}" srcOrd="0" destOrd="0" presId="urn:microsoft.com/office/officeart/2005/8/layout/orgChart1"/>
    <dgm:cxn modelId="{2BA62E8E-FA92-48BE-B5BB-770210F4EBEC}" type="presParOf" srcId="{A7D353FA-E5E7-4376-9BD5-05BCB88B900E}" destId="{ACEE6E86-649C-4C89-A8D6-C927C6A529B9}" srcOrd="1" destOrd="0" presId="urn:microsoft.com/office/officeart/2005/8/layout/orgChart1"/>
    <dgm:cxn modelId="{8D4764B5-3617-48F7-8213-B61117A2A41A}" type="presParOf" srcId="{1B4B88D1-B748-42C6-B325-1D85B050D288}" destId="{270C044F-6D78-432D-83F2-3FFECB0BFE31}" srcOrd="1" destOrd="0" presId="urn:microsoft.com/office/officeart/2005/8/layout/orgChart1"/>
    <dgm:cxn modelId="{EFAB185F-4D0B-4FB1-A480-DF41194BECB7}" type="presParOf" srcId="{1B4B88D1-B748-42C6-B325-1D85B050D288}" destId="{54275A18-C89C-4145-B1F1-05D0CCC499EA}" srcOrd="2" destOrd="0" presId="urn:microsoft.com/office/officeart/2005/8/layout/orgChart1"/>
    <dgm:cxn modelId="{B188EF62-05DC-4B5D-A835-AF1DD8921768}" type="presParOf" srcId="{EF783550-7C29-466B-9459-BEAA2C13EF31}" destId="{86C73478-93B9-413B-8C97-A8A7926DEFC3}" srcOrd="2" destOrd="0" presId="urn:microsoft.com/office/officeart/2005/8/layout/orgChart1"/>
    <dgm:cxn modelId="{8F88DA88-6CA9-4451-8D20-275D731F5504}" type="presParOf" srcId="{0D6EBF88-90B3-472B-B229-0D27D26DE8E1}" destId="{B3D19968-8333-4C93-9024-3DA7320F53F8}" srcOrd="2" destOrd="0" presId="urn:microsoft.com/office/officeart/2005/8/layout/orgChart1"/>
    <dgm:cxn modelId="{B6E91F4E-4DC5-496D-952E-B26857C63A2B}" type="presParOf" srcId="{0D6EBF88-90B3-472B-B229-0D27D26DE8E1}" destId="{985E027D-67A6-4296-B74D-E018883A3D8F}" srcOrd="3" destOrd="0" presId="urn:microsoft.com/office/officeart/2005/8/layout/orgChart1"/>
    <dgm:cxn modelId="{D5C89E32-2F95-4A02-BE4F-434425596E4D}" type="presParOf" srcId="{985E027D-67A6-4296-B74D-E018883A3D8F}" destId="{E0044257-C2F7-440C-B412-3D170545F95C}" srcOrd="0" destOrd="0" presId="urn:microsoft.com/office/officeart/2005/8/layout/orgChart1"/>
    <dgm:cxn modelId="{C364935D-CC3B-4579-955B-D1DF0F39F634}" type="presParOf" srcId="{E0044257-C2F7-440C-B412-3D170545F95C}" destId="{45FC02DB-21B5-488F-B981-11F8775B90EF}" srcOrd="0" destOrd="0" presId="urn:microsoft.com/office/officeart/2005/8/layout/orgChart1"/>
    <dgm:cxn modelId="{297A998E-2737-4EFD-B057-E351B775AD59}" type="presParOf" srcId="{E0044257-C2F7-440C-B412-3D170545F95C}" destId="{7F5AAEE8-0599-4973-A3AB-D146BB75C661}" srcOrd="1" destOrd="0" presId="urn:microsoft.com/office/officeart/2005/8/layout/orgChart1"/>
    <dgm:cxn modelId="{163063C5-C259-4C26-B1F2-3193DA0B1AB6}" type="presParOf" srcId="{985E027D-67A6-4296-B74D-E018883A3D8F}" destId="{EFEBA4BB-57E5-47BD-B216-C189E7C4B0ED}" srcOrd="1" destOrd="0" presId="urn:microsoft.com/office/officeart/2005/8/layout/orgChart1"/>
    <dgm:cxn modelId="{FEEE0773-1B96-44CC-9CF2-1BF5A02C1177}" type="presParOf" srcId="{EFEBA4BB-57E5-47BD-B216-C189E7C4B0ED}" destId="{AE8EF815-27C5-4932-95FF-8B607DA982DA}" srcOrd="0" destOrd="0" presId="urn:microsoft.com/office/officeart/2005/8/layout/orgChart1"/>
    <dgm:cxn modelId="{490E28A6-5733-4B34-95D9-8D5EE546EC7D}" type="presParOf" srcId="{EFEBA4BB-57E5-47BD-B216-C189E7C4B0ED}" destId="{41550881-FBA0-4E90-BB6F-3D9DC78E88CE}" srcOrd="1" destOrd="0" presId="urn:microsoft.com/office/officeart/2005/8/layout/orgChart1"/>
    <dgm:cxn modelId="{49A17666-348D-4926-A63F-86D59256049F}" type="presParOf" srcId="{41550881-FBA0-4E90-BB6F-3D9DC78E88CE}" destId="{4E21F71D-7885-43C0-8D4C-D2279A6EF27F}" srcOrd="0" destOrd="0" presId="urn:microsoft.com/office/officeart/2005/8/layout/orgChart1"/>
    <dgm:cxn modelId="{1DEBADF2-FF77-4D27-8045-A2F53E1E1B3E}" type="presParOf" srcId="{4E21F71D-7885-43C0-8D4C-D2279A6EF27F}" destId="{3A1EF327-687C-446E-84A5-907E95436FB3}" srcOrd="0" destOrd="0" presId="urn:microsoft.com/office/officeart/2005/8/layout/orgChart1"/>
    <dgm:cxn modelId="{47B21AE0-9D69-4EB0-99BF-82C19DD2DC75}" type="presParOf" srcId="{4E21F71D-7885-43C0-8D4C-D2279A6EF27F}" destId="{8ADCA4E6-250F-4E19-AF95-9BA3D73AC1FE}" srcOrd="1" destOrd="0" presId="urn:microsoft.com/office/officeart/2005/8/layout/orgChart1"/>
    <dgm:cxn modelId="{C7258219-7527-43DE-96B3-7FD0DA813E37}" type="presParOf" srcId="{41550881-FBA0-4E90-BB6F-3D9DC78E88CE}" destId="{C56C3EAB-2384-4D8C-9922-BE3CFCB753DD}" srcOrd="1" destOrd="0" presId="urn:microsoft.com/office/officeart/2005/8/layout/orgChart1"/>
    <dgm:cxn modelId="{62C78ED5-4DB6-44E2-B881-9F0B4CC9084A}" type="presParOf" srcId="{41550881-FBA0-4E90-BB6F-3D9DC78E88CE}" destId="{A321C7C3-A6D5-463A-B695-F6DB9E809F6B}" srcOrd="2" destOrd="0" presId="urn:microsoft.com/office/officeart/2005/8/layout/orgChart1"/>
    <dgm:cxn modelId="{7150F0B6-9913-4801-9E80-0E91D938B826}" type="presParOf" srcId="{EFEBA4BB-57E5-47BD-B216-C189E7C4B0ED}" destId="{32DCC204-FD22-4E53-A8C4-401A752144CE}" srcOrd="2" destOrd="0" presId="urn:microsoft.com/office/officeart/2005/8/layout/orgChart1"/>
    <dgm:cxn modelId="{4A01E53C-97A5-4882-BE4E-3BFA3A1A5E31}" type="presParOf" srcId="{EFEBA4BB-57E5-47BD-B216-C189E7C4B0ED}" destId="{E2D2941F-5E85-4218-B911-D88D424370FF}" srcOrd="3" destOrd="0" presId="urn:microsoft.com/office/officeart/2005/8/layout/orgChart1"/>
    <dgm:cxn modelId="{EF8229EE-A6A8-49C2-AC3F-81449F577A5A}" type="presParOf" srcId="{E2D2941F-5E85-4218-B911-D88D424370FF}" destId="{BB15D4D2-0B7A-4C90-BC41-9DE688CD36AF}" srcOrd="0" destOrd="0" presId="urn:microsoft.com/office/officeart/2005/8/layout/orgChart1"/>
    <dgm:cxn modelId="{DEBFA01F-D229-4904-AD84-0EACA903EF21}" type="presParOf" srcId="{BB15D4D2-0B7A-4C90-BC41-9DE688CD36AF}" destId="{72A1FB86-0F6B-4C68-A650-D2E0D2327488}" srcOrd="0" destOrd="0" presId="urn:microsoft.com/office/officeart/2005/8/layout/orgChart1"/>
    <dgm:cxn modelId="{42A100D0-9C2C-4C62-BA15-EDC39632E21E}" type="presParOf" srcId="{BB15D4D2-0B7A-4C90-BC41-9DE688CD36AF}" destId="{5DD2C5D1-15D1-488C-91C0-131A97E21092}" srcOrd="1" destOrd="0" presId="urn:microsoft.com/office/officeart/2005/8/layout/orgChart1"/>
    <dgm:cxn modelId="{789AEB66-8653-46AA-91DF-F4E3FF1B0065}" type="presParOf" srcId="{E2D2941F-5E85-4218-B911-D88D424370FF}" destId="{4411506D-E8B8-47A2-A168-B939C4B89753}" srcOrd="1" destOrd="0" presId="urn:microsoft.com/office/officeart/2005/8/layout/orgChart1"/>
    <dgm:cxn modelId="{2B5068EA-4C36-4C43-A767-E66DED7CDD5B}" type="presParOf" srcId="{E2D2941F-5E85-4218-B911-D88D424370FF}" destId="{7F703C00-5FDF-491E-B9D2-27C8EDBE9FE9}" srcOrd="2" destOrd="0" presId="urn:microsoft.com/office/officeart/2005/8/layout/orgChart1"/>
    <dgm:cxn modelId="{8AB53841-0703-4381-AB35-4ABCB42E6350}" type="presParOf" srcId="{985E027D-67A6-4296-B74D-E018883A3D8F}" destId="{15AF712E-8A76-48B0-B916-C7B7F8FB62F3}" srcOrd="2" destOrd="0" presId="urn:microsoft.com/office/officeart/2005/8/layout/orgChart1"/>
    <dgm:cxn modelId="{AFE6AE15-4D33-44BD-AEF5-5AA75FF44F9B}" type="presParOf" srcId="{0D6EBF88-90B3-472B-B229-0D27D26DE8E1}" destId="{B86F69D0-584B-4170-A642-F55E614C0EF2}" srcOrd="4" destOrd="0" presId="urn:microsoft.com/office/officeart/2005/8/layout/orgChart1"/>
    <dgm:cxn modelId="{E7E66230-B0B9-4542-AE8D-AD8802D0D826}" type="presParOf" srcId="{0D6EBF88-90B3-472B-B229-0D27D26DE8E1}" destId="{7687490F-EEBC-49DD-AB91-B6B008E31662}" srcOrd="5" destOrd="0" presId="urn:microsoft.com/office/officeart/2005/8/layout/orgChart1"/>
    <dgm:cxn modelId="{82EAFCE6-262B-4EC4-862C-0724C24D723B}" type="presParOf" srcId="{7687490F-EEBC-49DD-AB91-B6B008E31662}" destId="{CEE996D3-105C-4747-A70D-29291AD5E352}" srcOrd="0" destOrd="0" presId="urn:microsoft.com/office/officeart/2005/8/layout/orgChart1"/>
    <dgm:cxn modelId="{7B65757A-F243-4A99-88DC-D7E83DFA981C}" type="presParOf" srcId="{CEE996D3-105C-4747-A70D-29291AD5E352}" destId="{0007E0AF-CAD4-402D-8897-525958C8AAC5}" srcOrd="0" destOrd="0" presId="urn:microsoft.com/office/officeart/2005/8/layout/orgChart1"/>
    <dgm:cxn modelId="{EC31C846-0C13-4901-BE0E-FCB002008794}" type="presParOf" srcId="{CEE996D3-105C-4747-A70D-29291AD5E352}" destId="{A4544751-5213-42AE-8CBC-17A3D99E7344}" srcOrd="1" destOrd="0" presId="urn:microsoft.com/office/officeart/2005/8/layout/orgChart1"/>
    <dgm:cxn modelId="{1ED18EE7-23A3-4017-AD8E-ACA71221B4BA}" type="presParOf" srcId="{7687490F-EEBC-49DD-AB91-B6B008E31662}" destId="{29140E08-82F0-4956-A679-173988879385}" srcOrd="1" destOrd="0" presId="urn:microsoft.com/office/officeart/2005/8/layout/orgChart1"/>
    <dgm:cxn modelId="{00EAE65A-D333-46CD-ABA9-64E5263DBD1A}" type="presParOf" srcId="{7687490F-EEBC-49DD-AB91-B6B008E31662}" destId="{EC42B715-2764-44AD-B0F5-9C717B00DAD6}" srcOrd="2" destOrd="0" presId="urn:microsoft.com/office/officeart/2005/8/layout/orgChart1"/>
    <dgm:cxn modelId="{A759A1D5-FBEB-4ECB-A4BB-C5B58800EAB4}" type="presParOf" srcId="{0D6EBF88-90B3-472B-B229-0D27D26DE8E1}" destId="{9BA64B30-C736-4EFE-959D-FDA049998233}" srcOrd="6" destOrd="0" presId="urn:microsoft.com/office/officeart/2005/8/layout/orgChart1"/>
    <dgm:cxn modelId="{849B7764-8139-47DA-A2CB-22D452B5FAC0}" type="presParOf" srcId="{0D6EBF88-90B3-472B-B229-0D27D26DE8E1}" destId="{A14EC54C-4C7E-4DC6-9492-EDC82D5F703A}" srcOrd="7" destOrd="0" presId="urn:microsoft.com/office/officeart/2005/8/layout/orgChart1"/>
    <dgm:cxn modelId="{1DB0D297-CED6-4499-8ED6-EAE131025318}" type="presParOf" srcId="{A14EC54C-4C7E-4DC6-9492-EDC82D5F703A}" destId="{6B8A8BAF-04F9-450A-B8FB-66164CB51DD9}" srcOrd="0" destOrd="0" presId="urn:microsoft.com/office/officeart/2005/8/layout/orgChart1"/>
    <dgm:cxn modelId="{622EE240-244A-45C0-B38A-21FF58E9CBF9}" type="presParOf" srcId="{6B8A8BAF-04F9-450A-B8FB-66164CB51DD9}" destId="{6D832E8B-8629-4599-95D0-080A9A095BF4}" srcOrd="0" destOrd="0" presId="urn:microsoft.com/office/officeart/2005/8/layout/orgChart1"/>
    <dgm:cxn modelId="{37631C53-1FDF-4F60-B8E5-8C3D24A6DA92}" type="presParOf" srcId="{6B8A8BAF-04F9-450A-B8FB-66164CB51DD9}" destId="{3254952E-42BF-4574-B9B5-3677C4B7D56F}" srcOrd="1" destOrd="0" presId="urn:microsoft.com/office/officeart/2005/8/layout/orgChart1"/>
    <dgm:cxn modelId="{E07272A9-7DDA-477D-99DA-9047E1F744D7}" type="presParOf" srcId="{A14EC54C-4C7E-4DC6-9492-EDC82D5F703A}" destId="{28BDBD6E-12D3-4034-8D76-644CB988106A}" srcOrd="1" destOrd="0" presId="urn:microsoft.com/office/officeart/2005/8/layout/orgChart1"/>
    <dgm:cxn modelId="{9D321C9A-F7D2-404C-B887-F115A86C154F}" type="presParOf" srcId="{A14EC54C-4C7E-4DC6-9492-EDC82D5F703A}" destId="{5D8F1B9F-BD64-4994-BB4D-7B897A7996D5}" srcOrd="2" destOrd="0" presId="urn:microsoft.com/office/officeart/2005/8/layout/orgChart1"/>
    <dgm:cxn modelId="{8A729722-850D-4F80-8F36-1B2147808645}" type="presParOf" srcId="{0D6EBF88-90B3-472B-B229-0D27D26DE8E1}" destId="{266E0325-971C-4B97-80BB-4009513ADA0E}" srcOrd="8" destOrd="0" presId="urn:microsoft.com/office/officeart/2005/8/layout/orgChart1"/>
    <dgm:cxn modelId="{9D1AF14D-2B2F-4B36-949C-8D7001F261F7}" type="presParOf" srcId="{0D6EBF88-90B3-472B-B229-0D27D26DE8E1}" destId="{1A04619C-1DAE-466A-9B67-A115A1B55457}" srcOrd="9" destOrd="0" presId="urn:microsoft.com/office/officeart/2005/8/layout/orgChart1"/>
    <dgm:cxn modelId="{DC3F13CA-72EE-4A4B-8BCA-3BEBA48B5B10}" type="presParOf" srcId="{1A04619C-1DAE-466A-9B67-A115A1B55457}" destId="{BB55659B-8114-44EA-B0F5-E10540E79AA3}" srcOrd="0" destOrd="0" presId="urn:microsoft.com/office/officeart/2005/8/layout/orgChart1"/>
    <dgm:cxn modelId="{F2DB61C2-BFB4-49A2-B2B2-8438DA635046}" type="presParOf" srcId="{BB55659B-8114-44EA-B0F5-E10540E79AA3}" destId="{E337765F-44FB-4699-83DA-4C38F21F6D61}" srcOrd="0" destOrd="0" presId="urn:microsoft.com/office/officeart/2005/8/layout/orgChart1"/>
    <dgm:cxn modelId="{6B4EE4D7-3A8C-4FAF-B584-8261C232971A}" type="presParOf" srcId="{BB55659B-8114-44EA-B0F5-E10540E79AA3}" destId="{BE599C98-B155-458B-94DC-33DCDE4778AF}" srcOrd="1" destOrd="0" presId="urn:microsoft.com/office/officeart/2005/8/layout/orgChart1"/>
    <dgm:cxn modelId="{532F6165-1400-498B-8DBE-F8111EE7BDF8}" type="presParOf" srcId="{1A04619C-1DAE-466A-9B67-A115A1B55457}" destId="{3E19E1A7-CC09-421D-B864-FCCAC279FEF0}" srcOrd="1" destOrd="0" presId="urn:microsoft.com/office/officeart/2005/8/layout/orgChart1"/>
    <dgm:cxn modelId="{9F3F77E9-2A9D-4B16-8618-48736A0D0C9C}" type="presParOf" srcId="{1A04619C-1DAE-466A-9B67-A115A1B55457}" destId="{A06603A3-E743-46FC-94BA-8DD8939658BC}" srcOrd="2" destOrd="0" presId="urn:microsoft.com/office/officeart/2005/8/layout/orgChart1"/>
    <dgm:cxn modelId="{5E3AB78D-8236-4FC6-816B-53766B01A787}" type="presParOf" srcId="{0D6EBF88-90B3-472B-B229-0D27D26DE8E1}" destId="{57F8210D-8491-4E62-ABC2-B98612E56DC8}" srcOrd="10" destOrd="0" presId="urn:microsoft.com/office/officeart/2005/8/layout/orgChart1"/>
    <dgm:cxn modelId="{90C43D67-ACFD-4176-B107-A0805BB2628C}" type="presParOf" srcId="{0D6EBF88-90B3-472B-B229-0D27D26DE8E1}" destId="{78398A3F-91F9-4208-89DD-A0D0842568E2}" srcOrd="11" destOrd="0" presId="urn:microsoft.com/office/officeart/2005/8/layout/orgChart1"/>
    <dgm:cxn modelId="{EC31C44F-28B9-4CDF-A256-988BB1BE4078}" type="presParOf" srcId="{78398A3F-91F9-4208-89DD-A0D0842568E2}" destId="{AD942675-D5F2-4FF2-8ED2-52243600CE33}" srcOrd="0" destOrd="0" presId="urn:microsoft.com/office/officeart/2005/8/layout/orgChart1"/>
    <dgm:cxn modelId="{2AE8BDB5-48FA-442C-8DD9-125D6F5E63C2}" type="presParOf" srcId="{AD942675-D5F2-4FF2-8ED2-52243600CE33}" destId="{8E157B53-946B-4125-A928-935A6C62A576}" srcOrd="0" destOrd="0" presId="urn:microsoft.com/office/officeart/2005/8/layout/orgChart1"/>
    <dgm:cxn modelId="{4FCF7D39-7A85-46AD-8D36-ACE502DB46C8}" type="presParOf" srcId="{AD942675-D5F2-4FF2-8ED2-52243600CE33}" destId="{5A2878C3-DFD7-40DD-89A1-4B09FC4AD415}" srcOrd="1" destOrd="0" presId="urn:microsoft.com/office/officeart/2005/8/layout/orgChart1"/>
    <dgm:cxn modelId="{FF903040-353A-49CC-B2BF-FCE4F226074C}" type="presParOf" srcId="{78398A3F-91F9-4208-89DD-A0D0842568E2}" destId="{25C261FC-EA4C-4DAA-A735-34D9AC485B71}" srcOrd="1" destOrd="0" presId="urn:microsoft.com/office/officeart/2005/8/layout/orgChart1"/>
    <dgm:cxn modelId="{0E322AE1-CD40-4DA8-8E03-78C4A74B03BE}" type="presParOf" srcId="{25C261FC-EA4C-4DAA-A735-34D9AC485B71}" destId="{B3FF0672-EE35-4817-97C0-975AE6C57071}" srcOrd="0" destOrd="0" presId="urn:microsoft.com/office/officeart/2005/8/layout/orgChart1"/>
    <dgm:cxn modelId="{56BD5371-1FDC-490D-AA47-C3E9AEECDDC8}" type="presParOf" srcId="{25C261FC-EA4C-4DAA-A735-34D9AC485B71}" destId="{E7D62D53-F9A0-4B79-B1C7-14BCC5D1DA7E}" srcOrd="1" destOrd="0" presId="urn:microsoft.com/office/officeart/2005/8/layout/orgChart1"/>
    <dgm:cxn modelId="{4B1C6052-C6D7-4D94-BEEF-19FBD6B7490D}" type="presParOf" srcId="{E7D62D53-F9A0-4B79-B1C7-14BCC5D1DA7E}" destId="{26CEEE2A-7DAD-4644-9F8D-A0A52C35EEA6}" srcOrd="0" destOrd="0" presId="urn:microsoft.com/office/officeart/2005/8/layout/orgChart1"/>
    <dgm:cxn modelId="{5B781748-D8B1-47A1-A32B-DB1F760D3D5B}" type="presParOf" srcId="{26CEEE2A-7DAD-4644-9F8D-A0A52C35EEA6}" destId="{96E05D0E-8581-455A-BCB9-40F2E4A588BD}" srcOrd="0" destOrd="0" presId="urn:microsoft.com/office/officeart/2005/8/layout/orgChart1"/>
    <dgm:cxn modelId="{54EAFB48-C104-429A-BD79-CF40144C3977}" type="presParOf" srcId="{26CEEE2A-7DAD-4644-9F8D-A0A52C35EEA6}" destId="{7ADF5DC3-4F32-43A9-93C3-13AC45D2DD9E}" srcOrd="1" destOrd="0" presId="urn:microsoft.com/office/officeart/2005/8/layout/orgChart1"/>
    <dgm:cxn modelId="{70459EC1-F362-4420-A90F-A31C72100C5B}" type="presParOf" srcId="{E7D62D53-F9A0-4B79-B1C7-14BCC5D1DA7E}" destId="{0A5C886F-01E2-4BE9-8633-99D303809393}" srcOrd="1" destOrd="0" presId="urn:microsoft.com/office/officeart/2005/8/layout/orgChart1"/>
    <dgm:cxn modelId="{C6AC76E3-85F8-438D-8C12-E5FE21500585}" type="presParOf" srcId="{E7D62D53-F9A0-4B79-B1C7-14BCC5D1DA7E}" destId="{085D982B-B688-4CC1-988D-E77FEE7E4FFF}" srcOrd="2" destOrd="0" presId="urn:microsoft.com/office/officeart/2005/8/layout/orgChart1"/>
    <dgm:cxn modelId="{8C9C8070-180C-406D-9B10-F3834ECE53E1}" type="presParOf" srcId="{25C261FC-EA4C-4DAA-A735-34D9AC485B71}" destId="{DDC63133-25EA-41FC-933C-C5E21580E8B4}" srcOrd="2" destOrd="0" presId="urn:microsoft.com/office/officeart/2005/8/layout/orgChart1"/>
    <dgm:cxn modelId="{CAFDFD7C-3A42-4338-9D66-6E7F2A50C68D}" type="presParOf" srcId="{25C261FC-EA4C-4DAA-A735-34D9AC485B71}" destId="{6C5FF344-A534-4509-8D06-014FEC992B86}" srcOrd="3" destOrd="0" presId="urn:microsoft.com/office/officeart/2005/8/layout/orgChart1"/>
    <dgm:cxn modelId="{747AF57E-19F2-434D-9C94-9CF1A90DBD48}" type="presParOf" srcId="{6C5FF344-A534-4509-8D06-014FEC992B86}" destId="{F56423C5-47B8-4ECD-8F5B-1D535A199A96}" srcOrd="0" destOrd="0" presId="urn:microsoft.com/office/officeart/2005/8/layout/orgChart1"/>
    <dgm:cxn modelId="{D101657C-C2D0-4581-ADE7-2BCC9A696450}" type="presParOf" srcId="{F56423C5-47B8-4ECD-8F5B-1D535A199A96}" destId="{7B3AC1FD-978A-4888-BC3E-5FD0047F56B9}" srcOrd="0" destOrd="0" presId="urn:microsoft.com/office/officeart/2005/8/layout/orgChart1"/>
    <dgm:cxn modelId="{14671690-A70A-4992-A5FA-FFB46777C678}" type="presParOf" srcId="{F56423C5-47B8-4ECD-8F5B-1D535A199A96}" destId="{648F09D6-8483-4275-9FCD-DC54B1DE3ED6}" srcOrd="1" destOrd="0" presId="urn:microsoft.com/office/officeart/2005/8/layout/orgChart1"/>
    <dgm:cxn modelId="{C8E2429A-C310-4A26-8C92-21B6AC27515A}" type="presParOf" srcId="{6C5FF344-A534-4509-8D06-014FEC992B86}" destId="{AB5C3068-E899-404F-8CBC-8C6A0618D91C}" srcOrd="1" destOrd="0" presId="urn:microsoft.com/office/officeart/2005/8/layout/orgChart1"/>
    <dgm:cxn modelId="{DDD767A1-E9EE-4EB7-B13F-1907661A1BB4}" type="presParOf" srcId="{6C5FF344-A534-4509-8D06-014FEC992B86}" destId="{2D80A630-30CA-4222-B261-DDDDF7D6A894}" srcOrd="2" destOrd="0" presId="urn:microsoft.com/office/officeart/2005/8/layout/orgChart1"/>
    <dgm:cxn modelId="{A21358C1-1052-437E-A716-3D5CED271B3D}" type="presParOf" srcId="{78398A3F-91F9-4208-89DD-A0D0842568E2}" destId="{7AE07125-9B71-4077-A6FF-82832535FEDF}" srcOrd="2" destOrd="0" presId="urn:microsoft.com/office/officeart/2005/8/layout/orgChart1"/>
    <dgm:cxn modelId="{10E1CCA2-C057-452F-9612-08D56321B581}" type="presParOf" srcId="{357F3F5A-A20E-4048-A42F-3825B9EA9133}" destId="{D17A26B0-8C4B-4A5F-A89C-CA94A17B5819}" srcOrd="2" destOrd="0" presId="urn:microsoft.com/office/officeart/2005/8/layout/orgChart1"/>
    <dgm:cxn modelId="{1E6640EA-495E-40E0-B761-A5FB81E75DC7}" type="presParOf" srcId="{D17A26B0-8C4B-4A5F-A89C-CA94A17B5819}" destId="{E213D68A-6708-4A54-B72F-6A73DEB77A7B}" srcOrd="0" destOrd="0" presId="urn:microsoft.com/office/officeart/2005/8/layout/orgChart1"/>
    <dgm:cxn modelId="{CE05ED9A-57E2-4ADE-8EE7-72F6D7290AC4}" type="presParOf" srcId="{D17A26B0-8C4B-4A5F-A89C-CA94A17B5819}" destId="{180BAD03-BD10-4014-9F2E-C3372EB5AC68}" srcOrd="1" destOrd="0" presId="urn:microsoft.com/office/officeart/2005/8/layout/orgChart1"/>
    <dgm:cxn modelId="{D0D3A5A4-EB64-4CF0-B56F-B23AF123965A}" type="presParOf" srcId="{180BAD03-BD10-4014-9F2E-C3372EB5AC68}" destId="{164785EC-12B7-4B73-90E5-AE9CFD53C751}" srcOrd="0" destOrd="0" presId="urn:microsoft.com/office/officeart/2005/8/layout/orgChart1"/>
    <dgm:cxn modelId="{DA6E8B28-83FE-449C-A7CB-53075F966621}" type="presParOf" srcId="{164785EC-12B7-4B73-90E5-AE9CFD53C751}" destId="{6BF942FB-AAB7-491D-9B33-3A27D6E1AD93}" srcOrd="0" destOrd="0" presId="urn:microsoft.com/office/officeart/2005/8/layout/orgChart1"/>
    <dgm:cxn modelId="{C058F8D7-6445-4C10-977C-37D2D504F161}" type="presParOf" srcId="{164785EC-12B7-4B73-90E5-AE9CFD53C751}" destId="{5711996C-EB86-439A-91B2-E6EF3B267B92}" srcOrd="1" destOrd="0" presId="urn:microsoft.com/office/officeart/2005/8/layout/orgChart1"/>
    <dgm:cxn modelId="{6472A681-84E6-48D0-A3FB-B504AC65DFF8}" type="presParOf" srcId="{180BAD03-BD10-4014-9F2E-C3372EB5AC68}" destId="{5CA3A79E-CF2C-4DD5-8FDC-A6E64779FA4D}" srcOrd="1" destOrd="0" presId="urn:microsoft.com/office/officeart/2005/8/layout/orgChart1"/>
    <dgm:cxn modelId="{AF0F6980-DADD-4A78-A26A-D4B6719FED7D}" type="presParOf" srcId="{180BAD03-BD10-4014-9F2E-C3372EB5AC68}" destId="{178014AF-9D0F-488F-918C-70B20A836D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4DFBF-2D31-47BB-A20A-87A48273E7CA}" type="doc">
      <dgm:prSet loTypeId="urn:microsoft.com/office/officeart/2005/8/layout/radial3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95CBE33F-C075-4BF7-A366-1604403EAFCC}">
      <dgm:prSet phldrT="[Text]" custT="1"/>
      <dgm:spPr/>
      <dgm:t>
        <a:bodyPr/>
        <a:lstStyle/>
        <a:p>
          <a:r>
            <a:rPr lang="de-CH" sz="5400" dirty="0" smtClean="0">
              <a:latin typeface="Arial" pitchFamily="34" charset="0"/>
              <a:cs typeface="Arial" pitchFamily="34" charset="0"/>
            </a:rPr>
            <a:t>5A</a:t>
          </a:r>
          <a:endParaRPr lang="de-DE" sz="5400" dirty="0">
            <a:latin typeface="Arial" pitchFamily="34" charset="0"/>
            <a:cs typeface="Arial" pitchFamily="34" charset="0"/>
          </a:endParaRPr>
        </a:p>
      </dgm:t>
    </dgm:pt>
    <dgm:pt modelId="{06513D68-540E-4BB8-B8A5-322D59F29B7F}" type="parTrans" cxnId="{4A1599AC-1185-4AD1-BDF5-759CCB97DF2D}">
      <dgm:prSet/>
      <dgm:spPr/>
      <dgm:t>
        <a:bodyPr/>
        <a:lstStyle/>
        <a:p>
          <a:endParaRPr lang="de-DE" sz="1400"/>
        </a:p>
      </dgm:t>
    </dgm:pt>
    <dgm:pt modelId="{7FC81EC5-9CA5-41F8-9F26-E690697C641B}" type="sibTrans" cxnId="{4A1599AC-1185-4AD1-BDF5-759CCB97DF2D}">
      <dgm:prSet/>
      <dgm:spPr/>
      <dgm:t>
        <a:bodyPr/>
        <a:lstStyle/>
        <a:p>
          <a:endParaRPr lang="de-DE" sz="1400"/>
        </a:p>
      </dgm:t>
    </dgm:pt>
    <dgm:pt modelId="{CCB63E64-E0D7-4276-8684-367A54F4B008}">
      <dgm:prSet phldrT="[Text]" custT="1"/>
      <dgm:spPr/>
      <dgm:t>
        <a:bodyPr/>
        <a:lstStyle/>
        <a:p>
          <a:r>
            <a:rPr lang="de-CH" sz="1600" b="1" dirty="0" smtClean="0">
              <a:latin typeface="Arial" pitchFamily="34" charset="0"/>
              <a:cs typeface="Arial" pitchFamily="34" charset="0"/>
            </a:rPr>
            <a:t>1</a:t>
          </a:r>
          <a:r>
            <a:rPr lang="de-CH" sz="1400" b="1" dirty="0" smtClean="0">
              <a:latin typeface="Arial" pitchFamily="34" charset="0"/>
              <a:cs typeface="Arial" pitchFamily="34" charset="0"/>
            </a:rPr>
            <a:t>. ASSESS</a:t>
          </a:r>
          <a:endParaRPr lang="de-DE" sz="1400" dirty="0">
            <a:latin typeface="Arial" pitchFamily="34" charset="0"/>
            <a:cs typeface="Arial" pitchFamily="34" charset="0"/>
          </a:endParaRPr>
        </a:p>
      </dgm:t>
    </dgm:pt>
    <dgm:pt modelId="{5189A1E3-0C91-4B85-AF6B-CF2B9EF51CD0}" type="parTrans" cxnId="{E581FB64-2896-43EC-A446-2F1A74E9CC0C}">
      <dgm:prSet/>
      <dgm:spPr/>
      <dgm:t>
        <a:bodyPr/>
        <a:lstStyle/>
        <a:p>
          <a:endParaRPr lang="de-DE" sz="1400"/>
        </a:p>
      </dgm:t>
    </dgm:pt>
    <dgm:pt modelId="{0009671D-73DA-4ECE-B080-62F241765982}" type="sibTrans" cxnId="{E581FB64-2896-43EC-A446-2F1A74E9CC0C}">
      <dgm:prSet/>
      <dgm:spPr/>
      <dgm:t>
        <a:bodyPr/>
        <a:lstStyle/>
        <a:p>
          <a:endParaRPr lang="de-DE" sz="1400"/>
        </a:p>
      </dgm:t>
    </dgm:pt>
    <dgm:pt modelId="{5031112C-3A91-466E-A9F9-0631AF6BD007}">
      <dgm:prSet phldrT="[Text]" custT="1"/>
      <dgm:spPr/>
      <dgm:t>
        <a:bodyPr/>
        <a:lstStyle/>
        <a:p>
          <a:r>
            <a:rPr lang="de-CH" sz="1400" b="1" dirty="0" smtClean="0">
              <a:latin typeface="Arial" pitchFamily="34" charset="0"/>
              <a:cs typeface="Arial" pitchFamily="34" charset="0"/>
            </a:rPr>
            <a:t>2. ADVISE</a:t>
          </a:r>
          <a:endParaRPr lang="de-DE" sz="1400" dirty="0">
            <a:latin typeface="Arial" pitchFamily="34" charset="0"/>
            <a:cs typeface="Arial" pitchFamily="34" charset="0"/>
          </a:endParaRPr>
        </a:p>
      </dgm:t>
    </dgm:pt>
    <dgm:pt modelId="{48211E94-05D4-45AE-B84B-20D633F2B7E6}" type="parTrans" cxnId="{F6F5BA9C-94B9-413D-AFC7-EFAA56B321A8}">
      <dgm:prSet/>
      <dgm:spPr/>
      <dgm:t>
        <a:bodyPr/>
        <a:lstStyle/>
        <a:p>
          <a:endParaRPr lang="de-DE" sz="1400"/>
        </a:p>
      </dgm:t>
    </dgm:pt>
    <dgm:pt modelId="{63C638E6-1968-447D-B9E8-091903C64239}" type="sibTrans" cxnId="{F6F5BA9C-94B9-413D-AFC7-EFAA56B321A8}">
      <dgm:prSet/>
      <dgm:spPr/>
      <dgm:t>
        <a:bodyPr/>
        <a:lstStyle/>
        <a:p>
          <a:endParaRPr lang="de-DE" sz="1400"/>
        </a:p>
      </dgm:t>
    </dgm:pt>
    <dgm:pt modelId="{84B30AB8-81F2-4700-8C51-CC835C38FDCB}">
      <dgm:prSet phldrT="[Text]" custT="1"/>
      <dgm:spPr/>
      <dgm:t>
        <a:bodyPr/>
        <a:lstStyle/>
        <a:p>
          <a:r>
            <a:rPr lang="de-CH" sz="1400" b="1" dirty="0" smtClean="0">
              <a:latin typeface="Arial" pitchFamily="34" charset="0"/>
              <a:cs typeface="Arial" pitchFamily="34" charset="0"/>
            </a:rPr>
            <a:t>3. AGREE</a:t>
          </a:r>
          <a:endParaRPr lang="de-CH" sz="1400" dirty="0" smtClean="0">
            <a:latin typeface="Arial" pitchFamily="34" charset="0"/>
            <a:cs typeface="Arial" pitchFamily="34" charset="0"/>
          </a:endParaRPr>
        </a:p>
      </dgm:t>
    </dgm:pt>
    <dgm:pt modelId="{588279F4-47F7-423B-B7F7-6F397CC3C580}" type="parTrans" cxnId="{0CF07F8C-F8A9-4819-B532-D2851C87BFDC}">
      <dgm:prSet/>
      <dgm:spPr/>
      <dgm:t>
        <a:bodyPr/>
        <a:lstStyle/>
        <a:p>
          <a:endParaRPr lang="de-DE" sz="1400"/>
        </a:p>
      </dgm:t>
    </dgm:pt>
    <dgm:pt modelId="{78C5BEB0-046C-48EF-8735-7987E91EC7DC}" type="sibTrans" cxnId="{0CF07F8C-F8A9-4819-B532-D2851C87BFDC}">
      <dgm:prSet/>
      <dgm:spPr/>
      <dgm:t>
        <a:bodyPr/>
        <a:lstStyle/>
        <a:p>
          <a:endParaRPr lang="de-DE" sz="1400"/>
        </a:p>
      </dgm:t>
    </dgm:pt>
    <dgm:pt modelId="{73FC3C6A-04C7-4DBC-B441-13C24BE81E72}">
      <dgm:prSet phldrT="[Text]" custT="1"/>
      <dgm:spPr/>
      <dgm:t>
        <a:bodyPr/>
        <a:lstStyle/>
        <a:p>
          <a:r>
            <a:rPr lang="de-CH" sz="1400" b="1" dirty="0" smtClean="0">
              <a:latin typeface="Arial" pitchFamily="34" charset="0"/>
              <a:cs typeface="Arial" pitchFamily="34" charset="0"/>
            </a:rPr>
            <a:t>4. ASSIST</a:t>
          </a:r>
          <a:endParaRPr lang="de-CH" sz="1400" dirty="0" smtClean="0">
            <a:latin typeface="Arial" pitchFamily="34" charset="0"/>
            <a:cs typeface="Arial" pitchFamily="34" charset="0"/>
          </a:endParaRPr>
        </a:p>
      </dgm:t>
    </dgm:pt>
    <dgm:pt modelId="{BB08986E-8332-4FAF-A715-7E98E6894B0F}" type="parTrans" cxnId="{53687789-3EB7-4391-B1D1-217366D1DEA1}">
      <dgm:prSet/>
      <dgm:spPr/>
      <dgm:t>
        <a:bodyPr/>
        <a:lstStyle/>
        <a:p>
          <a:endParaRPr lang="de-DE" sz="1400"/>
        </a:p>
      </dgm:t>
    </dgm:pt>
    <dgm:pt modelId="{F1E4D2D6-72DE-4BEF-B5A6-3DFD23344D67}" type="sibTrans" cxnId="{53687789-3EB7-4391-B1D1-217366D1DEA1}">
      <dgm:prSet/>
      <dgm:spPr/>
      <dgm:t>
        <a:bodyPr/>
        <a:lstStyle/>
        <a:p>
          <a:endParaRPr lang="de-DE" sz="1400"/>
        </a:p>
      </dgm:t>
    </dgm:pt>
    <dgm:pt modelId="{96D11315-FD2C-484E-8B3D-95DC16F4B241}">
      <dgm:prSet phldrT="[Text]" custT="1"/>
      <dgm:spPr/>
      <dgm:t>
        <a:bodyPr/>
        <a:lstStyle/>
        <a:p>
          <a:r>
            <a:rPr lang="de-CH" sz="1400" b="1" dirty="0" smtClean="0">
              <a:latin typeface="Arial" pitchFamily="34" charset="0"/>
              <a:cs typeface="Arial" pitchFamily="34" charset="0"/>
            </a:rPr>
            <a:t>5. ARRANGE</a:t>
          </a:r>
          <a:endParaRPr lang="de-CH" sz="1400" dirty="0" smtClean="0">
            <a:latin typeface="Arial" pitchFamily="34" charset="0"/>
            <a:cs typeface="Arial" pitchFamily="34" charset="0"/>
          </a:endParaRPr>
        </a:p>
      </dgm:t>
    </dgm:pt>
    <dgm:pt modelId="{B2768284-B707-4621-BFE8-3C22E94E5846}" type="parTrans" cxnId="{192472ED-A622-49C4-BB8C-0E01820C7FCB}">
      <dgm:prSet/>
      <dgm:spPr/>
      <dgm:t>
        <a:bodyPr/>
        <a:lstStyle/>
        <a:p>
          <a:endParaRPr lang="de-DE" sz="1400"/>
        </a:p>
      </dgm:t>
    </dgm:pt>
    <dgm:pt modelId="{F050853D-D794-4F22-995A-D8BE1B3C3F52}" type="sibTrans" cxnId="{192472ED-A622-49C4-BB8C-0E01820C7FCB}">
      <dgm:prSet/>
      <dgm:spPr/>
      <dgm:t>
        <a:bodyPr/>
        <a:lstStyle/>
        <a:p>
          <a:endParaRPr lang="de-DE" sz="1400"/>
        </a:p>
      </dgm:t>
    </dgm:pt>
    <dgm:pt modelId="{99EB5494-DE31-4409-9ED4-5F36F8172C11}" type="pres">
      <dgm:prSet presAssocID="{4C74DFBF-2D31-47BB-A20A-87A48273E7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B35EE51-06FD-40E5-A09F-AE066122EB5E}" type="pres">
      <dgm:prSet presAssocID="{4C74DFBF-2D31-47BB-A20A-87A48273E7CA}" presName="radial" presStyleCnt="0">
        <dgm:presLayoutVars>
          <dgm:animLvl val="ctr"/>
        </dgm:presLayoutVars>
      </dgm:prSet>
      <dgm:spPr/>
    </dgm:pt>
    <dgm:pt modelId="{E53E8DDE-0D79-483F-A173-CE2011FB4A25}" type="pres">
      <dgm:prSet presAssocID="{95CBE33F-C075-4BF7-A366-1604403EAFCC}" presName="centerShape" presStyleLbl="vennNode1" presStyleIdx="0" presStyleCnt="6"/>
      <dgm:spPr/>
      <dgm:t>
        <a:bodyPr/>
        <a:lstStyle/>
        <a:p>
          <a:endParaRPr lang="de-DE"/>
        </a:p>
      </dgm:t>
    </dgm:pt>
    <dgm:pt modelId="{1170A6F7-5EA7-406F-B9B7-8A11DDD3023E}" type="pres">
      <dgm:prSet presAssocID="{CCB63E64-E0D7-4276-8684-367A54F4B008}" presName="node" presStyleLbl="vennNode1" presStyleIdx="1" presStyleCnt="6" custScaleX="171542" custScaleY="159127" custRadScaleRad="79223" custRadScaleInc="23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29D35C-9B96-4C0A-AE73-A639FDF7F2F4}" type="pres">
      <dgm:prSet presAssocID="{5031112C-3A91-466E-A9F9-0631AF6BD007}" presName="node" presStyleLbl="vennNode1" presStyleIdx="2" presStyleCnt="6" custScaleX="171542" custScaleY="159127" custRadScaleRad="80921" custRadScaleInc="-388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A62086C-38A6-47B8-8A77-E9D576F84BAA}" type="pres">
      <dgm:prSet presAssocID="{84B30AB8-81F2-4700-8C51-CC835C38FDCB}" presName="node" presStyleLbl="vennNode1" presStyleIdx="3" presStyleCnt="6" custScaleX="171542" custScaleY="159127" custRadScaleRad="95273" custRadScaleInc="43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994171-00DA-43C8-A98C-729FB9EC2FD2}" type="pres">
      <dgm:prSet presAssocID="{73FC3C6A-04C7-4DBC-B441-13C24BE81E72}" presName="node" presStyleLbl="vennNode1" presStyleIdx="4" presStyleCnt="6" custScaleX="171542" custScaleY="159127" custRadScaleRad="94196" custRadScaleInc="56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4E3E10-5ECD-440A-9951-AEE6E0B3B428}" type="pres">
      <dgm:prSet presAssocID="{96D11315-FD2C-484E-8B3D-95DC16F4B241}" presName="node" presStyleLbl="vennNode1" presStyleIdx="5" presStyleCnt="6" custScaleX="171542" custScaleY="159127" custRadScaleRad="94196" custRadScaleInc="56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6F5BA9C-94B9-413D-AFC7-EFAA56B321A8}" srcId="{95CBE33F-C075-4BF7-A366-1604403EAFCC}" destId="{5031112C-3A91-466E-A9F9-0631AF6BD007}" srcOrd="1" destOrd="0" parTransId="{48211E94-05D4-45AE-B84B-20D633F2B7E6}" sibTransId="{63C638E6-1968-447D-B9E8-091903C64239}"/>
    <dgm:cxn modelId="{E581FB64-2896-43EC-A446-2F1A74E9CC0C}" srcId="{95CBE33F-C075-4BF7-A366-1604403EAFCC}" destId="{CCB63E64-E0D7-4276-8684-367A54F4B008}" srcOrd="0" destOrd="0" parTransId="{5189A1E3-0C91-4B85-AF6B-CF2B9EF51CD0}" sibTransId="{0009671D-73DA-4ECE-B080-62F241765982}"/>
    <dgm:cxn modelId="{4A1599AC-1185-4AD1-BDF5-759CCB97DF2D}" srcId="{4C74DFBF-2D31-47BB-A20A-87A48273E7CA}" destId="{95CBE33F-C075-4BF7-A366-1604403EAFCC}" srcOrd="0" destOrd="0" parTransId="{06513D68-540E-4BB8-B8A5-322D59F29B7F}" sibTransId="{7FC81EC5-9CA5-41F8-9F26-E690697C641B}"/>
    <dgm:cxn modelId="{D88F5EF3-E1DA-4C2A-8FA9-89F5DFE64082}" type="presOf" srcId="{CCB63E64-E0D7-4276-8684-367A54F4B008}" destId="{1170A6F7-5EA7-406F-B9B7-8A11DDD3023E}" srcOrd="0" destOrd="0" presId="urn:microsoft.com/office/officeart/2005/8/layout/radial3"/>
    <dgm:cxn modelId="{0CF07F8C-F8A9-4819-B532-D2851C87BFDC}" srcId="{95CBE33F-C075-4BF7-A366-1604403EAFCC}" destId="{84B30AB8-81F2-4700-8C51-CC835C38FDCB}" srcOrd="2" destOrd="0" parTransId="{588279F4-47F7-423B-B7F7-6F397CC3C580}" sibTransId="{78C5BEB0-046C-48EF-8735-7987E91EC7DC}"/>
    <dgm:cxn modelId="{3BB8ED16-7693-4A33-8F26-7F516F880A6E}" type="presOf" srcId="{96D11315-FD2C-484E-8B3D-95DC16F4B241}" destId="{A84E3E10-5ECD-440A-9951-AEE6E0B3B428}" srcOrd="0" destOrd="0" presId="urn:microsoft.com/office/officeart/2005/8/layout/radial3"/>
    <dgm:cxn modelId="{99737F93-3675-458F-8501-3620698D7454}" type="presOf" srcId="{95CBE33F-C075-4BF7-A366-1604403EAFCC}" destId="{E53E8DDE-0D79-483F-A173-CE2011FB4A25}" srcOrd="0" destOrd="0" presId="urn:microsoft.com/office/officeart/2005/8/layout/radial3"/>
    <dgm:cxn modelId="{21B985FE-B4AA-4318-A7D2-909854304D39}" type="presOf" srcId="{84B30AB8-81F2-4700-8C51-CC835C38FDCB}" destId="{DA62086C-38A6-47B8-8A77-E9D576F84BAA}" srcOrd="0" destOrd="0" presId="urn:microsoft.com/office/officeart/2005/8/layout/radial3"/>
    <dgm:cxn modelId="{53687789-3EB7-4391-B1D1-217366D1DEA1}" srcId="{95CBE33F-C075-4BF7-A366-1604403EAFCC}" destId="{73FC3C6A-04C7-4DBC-B441-13C24BE81E72}" srcOrd="3" destOrd="0" parTransId="{BB08986E-8332-4FAF-A715-7E98E6894B0F}" sibTransId="{F1E4D2D6-72DE-4BEF-B5A6-3DFD23344D67}"/>
    <dgm:cxn modelId="{1BB47546-B777-447F-BDAB-5E51CBAA64FA}" type="presOf" srcId="{5031112C-3A91-466E-A9F9-0631AF6BD007}" destId="{3229D35C-9B96-4C0A-AE73-A639FDF7F2F4}" srcOrd="0" destOrd="0" presId="urn:microsoft.com/office/officeart/2005/8/layout/radial3"/>
    <dgm:cxn modelId="{192472ED-A622-49C4-BB8C-0E01820C7FCB}" srcId="{95CBE33F-C075-4BF7-A366-1604403EAFCC}" destId="{96D11315-FD2C-484E-8B3D-95DC16F4B241}" srcOrd="4" destOrd="0" parTransId="{B2768284-B707-4621-BFE8-3C22E94E5846}" sibTransId="{F050853D-D794-4F22-995A-D8BE1B3C3F52}"/>
    <dgm:cxn modelId="{1EB852B4-9B64-432C-BE5F-8DD5F618C92C}" type="presOf" srcId="{4C74DFBF-2D31-47BB-A20A-87A48273E7CA}" destId="{99EB5494-DE31-4409-9ED4-5F36F8172C11}" srcOrd="0" destOrd="0" presId="urn:microsoft.com/office/officeart/2005/8/layout/radial3"/>
    <dgm:cxn modelId="{9778CEC0-2FE3-4165-9554-C9781440A1F2}" type="presOf" srcId="{73FC3C6A-04C7-4DBC-B441-13C24BE81E72}" destId="{D8994171-00DA-43C8-A98C-729FB9EC2FD2}" srcOrd="0" destOrd="0" presId="urn:microsoft.com/office/officeart/2005/8/layout/radial3"/>
    <dgm:cxn modelId="{092222D1-FE28-4047-8810-A5E8E3D50492}" type="presParOf" srcId="{99EB5494-DE31-4409-9ED4-5F36F8172C11}" destId="{DB35EE51-06FD-40E5-A09F-AE066122EB5E}" srcOrd="0" destOrd="0" presId="urn:microsoft.com/office/officeart/2005/8/layout/radial3"/>
    <dgm:cxn modelId="{7FFADEFC-142D-4CAB-B3DB-7488E0661C8C}" type="presParOf" srcId="{DB35EE51-06FD-40E5-A09F-AE066122EB5E}" destId="{E53E8DDE-0D79-483F-A173-CE2011FB4A25}" srcOrd="0" destOrd="0" presId="urn:microsoft.com/office/officeart/2005/8/layout/radial3"/>
    <dgm:cxn modelId="{7BA4A1C9-8200-4F13-96D9-D5D2DBE9816B}" type="presParOf" srcId="{DB35EE51-06FD-40E5-A09F-AE066122EB5E}" destId="{1170A6F7-5EA7-406F-B9B7-8A11DDD3023E}" srcOrd="1" destOrd="0" presId="urn:microsoft.com/office/officeart/2005/8/layout/radial3"/>
    <dgm:cxn modelId="{03CC0362-E260-4B95-AE0E-D7BB5AB35114}" type="presParOf" srcId="{DB35EE51-06FD-40E5-A09F-AE066122EB5E}" destId="{3229D35C-9B96-4C0A-AE73-A639FDF7F2F4}" srcOrd="2" destOrd="0" presId="urn:microsoft.com/office/officeart/2005/8/layout/radial3"/>
    <dgm:cxn modelId="{D491FE5C-C9D3-47E0-8D0E-1971397A86C0}" type="presParOf" srcId="{DB35EE51-06FD-40E5-A09F-AE066122EB5E}" destId="{DA62086C-38A6-47B8-8A77-E9D576F84BAA}" srcOrd="3" destOrd="0" presId="urn:microsoft.com/office/officeart/2005/8/layout/radial3"/>
    <dgm:cxn modelId="{7BA75B99-5FB2-4BD0-9725-2360F3977166}" type="presParOf" srcId="{DB35EE51-06FD-40E5-A09F-AE066122EB5E}" destId="{D8994171-00DA-43C8-A98C-729FB9EC2FD2}" srcOrd="4" destOrd="0" presId="urn:microsoft.com/office/officeart/2005/8/layout/radial3"/>
    <dgm:cxn modelId="{86548BC8-952B-443C-B31A-707FEB5C1167}" type="presParOf" srcId="{DB35EE51-06FD-40E5-A09F-AE066122EB5E}" destId="{A84E3E10-5ECD-440A-9951-AEE6E0B3B42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77761-427F-44BC-A12D-965CCA7A672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81CE69D-A6BE-4994-9483-EF8F036FB56E}">
      <dgm:prSet phldrT="[Text]"/>
      <dgm:spPr/>
      <dgm:t>
        <a:bodyPr/>
        <a:lstStyle/>
        <a:p>
          <a:r>
            <a:rPr lang="de-DE" dirty="0" smtClean="0"/>
            <a:t>Plan</a:t>
          </a:r>
          <a:endParaRPr lang="de-DE" dirty="0"/>
        </a:p>
      </dgm:t>
    </dgm:pt>
    <dgm:pt modelId="{FFE9FBB6-B070-4D51-82BE-8A5A0E0C7AAC}" type="parTrans" cxnId="{4D9327BC-B2FB-423D-8D8C-0B85B0BA81B9}">
      <dgm:prSet/>
      <dgm:spPr/>
      <dgm:t>
        <a:bodyPr/>
        <a:lstStyle/>
        <a:p>
          <a:endParaRPr lang="de-DE"/>
        </a:p>
      </dgm:t>
    </dgm:pt>
    <dgm:pt modelId="{961049F7-7711-4E86-9366-7B4AE1DF7207}" type="sibTrans" cxnId="{4D9327BC-B2FB-423D-8D8C-0B85B0BA81B9}">
      <dgm:prSet/>
      <dgm:spPr/>
      <dgm:t>
        <a:bodyPr/>
        <a:lstStyle/>
        <a:p>
          <a:endParaRPr lang="de-DE"/>
        </a:p>
      </dgm:t>
    </dgm:pt>
    <dgm:pt modelId="{60658DB2-0B5E-4E3B-87CC-E51E4D86B54E}">
      <dgm:prSet phldrT="[Text]"/>
      <dgm:spPr/>
      <dgm:t>
        <a:bodyPr/>
        <a:lstStyle/>
        <a:p>
          <a:r>
            <a:rPr lang="de-DE" dirty="0" smtClean="0"/>
            <a:t>Do</a:t>
          </a:r>
          <a:endParaRPr lang="de-DE" dirty="0"/>
        </a:p>
      </dgm:t>
    </dgm:pt>
    <dgm:pt modelId="{9DEFDE37-0B22-47E1-8BF0-9BE39D304C24}" type="parTrans" cxnId="{861B2421-8285-469B-BE52-521E0385EF92}">
      <dgm:prSet/>
      <dgm:spPr/>
      <dgm:t>
        <a:bodyPr/>
        <a:lstStyle/>
        <a:p>
          <a:endParaRPr lang="de-DE"/>
        </a:p>
      </dgm:t>
    </dgm:pt>
    <dgm:pt modelId="{97503864-DF2A-478A-A95D-DA078B15FC7E}" type="sibTrans" cxnId="{861B2421-8285-469B-BE52-521E0385EF92}">
      <dgm:prSet/>
      <dgm:spPr/>
      <dgm:t>
        <a:bodyPr/>
        <a:lstStyle/>
        <a:p>
          <a:endParaRPr lang="de-DE"/>
        </a:p>
      </dgm:t>
    </dgm:pt>
    <dgm:pt modelId="{4BF0C998-E055-4C5E-A50E-E1E3C8586202}">
      <dgm:prSet phldrT="[Text]"/>
      <dgm:spPr/>
      <dgm:t>
        <a:bodyPr/>
        <a:lstStyle/>
        <a:p>
          <a:r>
            <a:rPr lang="de-DE" dirty="0" smtClean="0"/>
            <a:t>Check</a:t>
          </a:r>
          <a:endParaRPr lang="de-DE" dirty="0"/>
        </a:p>
      </dgm:t>
    </dgm:pt>
    <dgm:pt modelId="{85497770-D75E-42B3-883C-FB3C33788C72}" type="parTrans" cxnId="{C0323A7E-C858-4CB3-9121-C48917C36CFC}">
      <dgm:prSet/>
      <dgm:spPr/>
      <dgm:t>
        <a:bodyPr/>
        <a:lstStyle/>
        <a:p>
          <a:endParaRPr lang="de-DE"/>
        </a:p>
      </dgm:t>
    </dgm:pt>
    <dgm:pt modelId="{1C2DC403-6E63-4A19-9D57-CE97FF389657}" type="sibTrans" cxnId="{C0323A7E-C858-4CB3-9121-C48917C36CFC}">
      <dgm:prSet/>
      <dgm:spPr/>
      <dgm:t>
        <a:bodyPr/>
        <a:lstStyle/>
        <a:p>
          <a:endParaRPr lang="de-DE"/>
        </a:p>
      </dgm:t>
    </dgm:pt>
    <dgm:pt modelId="{2DC1AE03-A56C-438A-9D76-96BAE280A701}">
      <dgm:prSet phldrT="[Text]"/>
      <dgm:spPr/>
      <dgm:t>
        <a:bodyPr/>
        <a:lstStyle/>
        <a:p>
          <a:r>
            <a:rPr lang="de-DE" dirty="0" smtClean="0"/>
            <a:t>Act</a:t>
          </a:r>
          <a:endParaRPr lang="de-DE" dirty="0"/>
        </a:p>
      </dgm:t>
    </dgm:pt>
    <dgm:pt modelId="{D5DBBE27-DBD6-46A3-B261-2BE7673F1701}" type="parTrans" cxnId="{98323A76-B5EE-4FB8-A6AF-4DC262E4B088}">
      <dgm:prSet/>
      <dgm:spPr/>
      <dgm:t>
        <a:bodyPr/>
        <a:lstStyle/>
        <a:p>
          <a:endParaRPr lang="de-DE"/>
        </a:p>
      </dgm:t>
    </dgm:pt>
    <dgm:pt modelId="{FDB47F6B-9580-4EE5-9D34-062CBE38FDCA}" type="sibTrans" cxnId="{98323A76-B5EE-4FB8-A6AF-4DC262E4B088}">
      <dgm:prSet/>
      <dgm:spPr/>
      <dgm:t>
        <a:bodyPr/>
        <a:lstStyle/>
        <a:p>
          <a:endParaRPr lang="de-DE"/>
        </a:p>
      </dgm:t>
    </dgm:pt>
    <dgm:pt modelId="{E14C36FD-4789-4949-8FEC-54D06CA53D81}" type="pres">
      <dgm:prSet presAssocID="{14677761-427F-44BC-A12D-965CCA7A672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11ED83D-CAF5-4221-B9E3-F4BDE972A42F}" type="pres">
      <dgm:prSet presAssocID="{14677761-427F-44BC-A12D-965CCA7A6720}" presName="children" presStyleCnt="0"/>
      <dgm:spPr/>
    </dgm:pt>
    <dgm:pt modelId="{016F5FFE-F863-4491-BF35-E4167A0FEA86}" type="pres">
      <dgm:prSet presAssocID="{14677761-427F-44BC-A12D-965CCA7A6720}" presName="childPlaceholder" presStyleCnt="0"/>
      <dgm:spPr/>
    </dgm:pt>
    <dgm:pt modelId="{314B5319-0788-476B-A250-583256EFFBE4}" type="pres">
      <dgm:prSet presAssocID="{14677761-427F-44BC-A12D-965CCA7A6720}" presName="circle" presStyleCnt="0"/>
      <dgm:spPr/>
    </dgm:pt>
    <dgm:pt modelId="{993D0571-63F7-428C-9846-65678305E63C}" type="pres">
      <dgm:prSet presAssocID="{14677761-427F-44BC-A12D-965CCA7A672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039AC0-FA5B-4541-B4E4-11B5EE451715}" type="pres">
      <dgm:prSet presAssocID="{14677761-427F-44BC-A12D-965CCA7A672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0FD3B8-E074-4D8D-A110-63918251E23B}" type="pres">
      <dgm:prSet presAssocID="{14677761-427F-44BC-A12D-965CCA7A672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553300-96E7-4E86-8C1D-D8800919B607}" type="pres">
      <dgm:prSet presAssocID="{14677761-427F-44BC-A12D-965CCA7A672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1EFAE2-B352-4A8B-8A7C-073B1D44FE34}" type="pres">
      <dgm:prSet presAssocID="{14677761-427F-44BC-A12D-965CCA7A6720}" presName="quadrantPlaceholder" presStyleCnt="0"/>
      <dgm:spPr/>
    </dgm:pt>
    <dgm:pt modelId="{9D8F227E-5BF2-4C5E-AAA1-3731566A40EA}" type="pres">
      <dgm:prSet presAssocID="{14677761-427F-44BC-A12D-965CCA7A6720}" presName="center1" presStyleLbl="fgShp" presStyleIdx="0" presStyleCnt="2"/>
      <dgm:spPr/>
    </dgm:pt>
    <dgm:pt modelId="{B6567AE7-15D7-4EBC-B38D-0236C481EFFC}" type="pres">
      <dgm:prSet presAssocID="{14677761-427F-44BC-A12D-965CCA7A6720}" presName="center2" presStyleLbl="fgShp" presStyleIdx="1" presStyleCnt="2"/>
      <dgm:spPr/>
    </dgm:pt>
  </dgm:ptLst>
  <dgm:cxnLst>
    <dgm:cxn modelId="{C0323A7E-C858-4CB3-9121-C48917C36CFC}" srcId="{14677761-427F-44BC-A12D-965CCA7A6720}" destId="{4BF0C998-E055-4C5E-A50E-E1E3C8586202}" srcOrd="2" destOrd="0" parTransId="{85497770-D75E-42B3-883C-FB3C33788C72}" sibTransId="{1C2DC403-6E63-4A19-9D57-CE97FF389657}"/>
    <dgm:cxn modelId="{07A8BC1A-DBD4-47C6-9C0A-875C7F95D5CF}" type="presOf" srcId="{2DC1AE03-A56C-438A-9D76-96BAE280A701}" destId="{D5553300-96E7-4E86-8C1D-D8800919B607}" srcOrd="0" destOrd="0" presId="urn:microsoft.com/office/officeart/2005/8/layout/cycle4"/>
    <dgm:cxn modelId="{869E15EB-7538-4213-A9AF-2E004F367418}" type="presOf" srcId="{4BF0C998-E055-4C5E-A50E-E1E3C8586202}" destId="{BB0FD3B8-E074-4D8D-A110-63918251E23B}" srcOrd="0" destOrd="0" presId="urn:microsoft.com/office/officeart/2005/8/layout/cycle4"/>
    <dgm:cxn modelId="{98323A76-B5EE-4FB8-A6AF-4DC262E4B088}" srcId="{14677761-427F-44BC-A12D-965CCA7A6720}" destId="{2DC1AE03-A56C-438A-9D76-96BAE280A701}" srcOrd="3" destOrd="0" parTransId="{D5DBBE27-DBD6-46A3-B261-2BE7673F1701}" sibTransId="{FDB47F6B-9580-4EE5-9D34-062CBE38FDCA}"/>
    <dgm:cxn modelId="{B313962C-C2D6-4306-B08C-2F2D39604787}" type="presOf" srcId="{14677761-427F-44BC-A12D-965CCA7A6720}" destId="{E14C36FD-4789-4949-8FEC-54D06CA53D81}" srcOrd="0" destOrd="0" presId="urn:microsoft.com/office/officeart/2005/8/layout/cycle4"/>
    <dgm:cxn modelId="{8736A308-56E4-4004-82D5-08ACA0BCCDF6}" type="presOf" srcId="{60658DB2-0B5E-4E3B-87CC-E51E4D86B54E}" destId="{78039AC0-FA5B-4541-B4E4-11B5EE451715}" srcOrd="0" destOrd="0" presId="urn:microsoft.com/office/officeart/2005/8/layout/cycle4"/>
    <dgm:cxn modelId="{861B2421-8285-469B-BE52-521E0385EF92}" srcId="{14677761-427F-44BC-A12D-965CCA7A6720}" destId="{60658DB2-0B5E-4E3B-87CC-E51E4D86B54E}" srcOrd="1" destOrd="0" parTransId="{9DEFDE37-0B22-47E1-8BF0-9BE39D304C24}" sibTransId="{97503864-DF2A-478A-A95D-DA078B15FC7E}"/>
    <dgm:cxn modelId="{4D9327BC-B2FB-423D-8D8C-0B85B0BA81B9}" srcId="{14677761-427F-44BC-A12D-965CCA7A6720}" destId="{381CE69D-A6BE-4994-9483-EF8F036FB56E}" srcOrd="0" destOrd="0" parTransId="{FFE9FBB6-B070-4D51-82BE-8A5A0E0C7AAC}" sibTransId="{961049F7-7711-4E86-9366-7B4AE1DF7207}"/>
    <dgm:cxn modelId="{8C39CF3A-DC86-45E5-93C5-B9D436569CA2}" type="presOf" srcId="{381CE69D-A6BE-4994-9483-EF8F036FB56E}" destId="{993D0571-63F7-428C-9846-65678305E63C}" srcOrd="0" destOrd="0" presId="urn:microsoft.com/office/officeart/2005/8/layout/cycle4"/>
    <dgm:cxn modelId="{7F26BCB5-FC82-4158-B481-5465DC2B44B0}" type="presParOf" srcId="{E14C36FD-4789-4949-8FEC-54D06CA53D81}" destId="{011ED83D-CAF5-4221-B9E3-F4BDE972A42F}" srcOrd="0" destOrd="0" presId="urn:microsoft.com/office/officeart/2005/8/layout/cycle4"/>
    <dgm:cxn modelId="{DB3910B1-5BD5-4A35-B05D-CC01429A917C}" type="presParOf" srcId="{011ED83D-CAF5-4221-B9E3-F4BDE972A42F}" destId="{016F5FFE-F863-4491-BF35-E4167A0FEA86}" srcOrd="0" destOrd="0" presId="urn:microsoft.com/office/officeart/2005/8/layout/cycle4"/>
    <dgm:cxn modelId="{16048A23-0F64-4B52-818B-32211D7A31C2}" type="presParOf" srcId="{E14C36FD-4789-4949-8FEC-54D06CA53D81}" destId="{314B5319-0788-476B-A250-583256EFFBE4}" srcOrd="1" destOrd="0" presId="urn:microsoft.com/office/officeart/2005/8/layout/cycle4"/>
    <dgm:cxn modelId="{64F3B67F-8C22-4B4F-ADB2-2D076FC303AC}" type="presParOf" srcId="{314B5319-0788-476B-A250-583256EFFBE4}" destId="{993D0571-63F7-428C-9846-65678305E63C}" srcOrd="0" destOrd="0" presId="urn:microsoft.com/office/officeart/2005/8/layout/cycle4"/>
    <dgm:cxn modelId="{00F32469-5D06-409D-817D-89C48168A5A2}" type="presParOf" srcId="{314B5319-0788-476B-A250-583256EFFBE4}" destId="{78039AC0-FA5B-4541-B4E4-11B5EE451715}" srcOrd="1" destOrd="0" presId="urn:microsoft.com/office/officeart/2005/8/layout/cycle4"/>
    <dgm:cxn modelId="{1E0DFC90-6B1A-469B-AD49-7C4E0C1D5B90}" type="presParOf" srcId="{314B5319-0788-476B-A250-583256EFFBE4}" destId="{BB0FD3B8-E074-4D8D-A110-63918251E23B}" srcOrd="2" destOrd="0" presId="urn:microsoft.com/office/officeart/2005/8/layout/cycle4"/>
    <dgm:cxn modelId="{C7FA5513-46CD-4513-AF33-D721FBF1EED8}" type="presParOf" srcId="{314B5319-0788-476B-A250-583256EFFBE4}" destId="{D5553300-96E7-4E86-8C1D-D8800919B607}" srcOrd="3" destOrd="0" presId="urn:microsoft.com/office/officeart/2005/8/layout/cycle4"/>
    <dgm:cxn modelId="{0E21014B-15FB-4174-86A6-4318683B480D}" type="presParOf" srcId="{314B5319-0788-476B-A250-583256EFFBE4}" destId="{5D1EFAE2-B352-4A8B-8A7C-073B1D44FE34}" srcOrd="4" destOrd="0" presId="urn:microsoft.com/office/officeart/2005/8/layout/cycle4"/>
    <dgm:cxn modelId="{E2C4A540-F05F-4C65-BC5F-B02BCD9E02FB}" type="presParOf" srcId="{E14C36FD-4789-4949-8FEC-54D06CA53D81}" destId="{9D8F227E-5BF2-4C5E-AAA1-3731566A40EA}" srcOrd="2" destOrd="0" presId="urn:microsoft.com/office/officeart/2005/8/layout/cycle4"/>
    <dgm:cxn modelId="{D6AD834E-4BFD-401C-BE23-92BE468E05A2}" type="presParOf" srcId="{E14C36FD-4789-4949-8FEC-54D06CA53D81}" destId="{B6567AE7-15D7-4EBC-B38D-0236C481EFF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3D68A-6708-4A54-B72F-6A73DEB77A7B}">
      <dsp:nvSpPr>
        <dsp:cNvPr id="0" name=""/>
        <dsp:cNvSpPr/>
      </dsp:nvSpPr>
      <dsp:spPr>
        <a:xfrm>
          <a:off x="7773319" y="661807"/>
          <a:ext cx="138728" cy="607761"/>
        </a:xfrm>
        <a:custGeom>
          <a:avLst/>
          <a:gdLst/>
          <a:ahLst/>
          <a:cxnLst/>
          <a:rect l="0" t="0" r="0" b="0"/>
          <a:pathLst>
            <a:path>
              <a:moveTo>
                <a:pt x="138728" y="0"/>
              </a:moveTo>
              <a:lnTo>
                <a:pt x="138728" y="607761"/>
              </a:lnTo>
              <a:lnTo>
                <a:pt x="0" y="60776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63133-25EA-41FC-933C-C5E21580E8B4}">
      <dsp:nvSpPr>
        <dsp:cNvPr id="0" name=""/>
        <dsp:cNvSpPr/>
      </dsp:nvSpPr>
      <dsp:spPr>
        <a:xfrm>
          <a:off x="11380254" y="2576746"/>
          <a:ext cx="198183" cy="1507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025"/>
              </a:lnTo>
              <a:lnTo>
                <a:pt x="198183" y="150702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F0672-EE35-4817-97C0-975AE6C57071}">
      <dsp:nvSpPr>
        <dsp:cNvPr id="0" name=""/>
        <dsp:cNvSpPr/>
      </dsp:nvSpPr>
      <dsp:spPr>
        <a:xfrm>
          <a:off x="11380254" y="2576746"/>
          <a:ext cx="198183" cy="568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957"/>
              </a:lnTo>
              <a:lnTo>
                <a:pt x="198183" y="56895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8210D-8491-4E62-ABC2-B98612E56DC8}">
      <dsp:nvSpPr>
        <dsp:cNvPr id="0" name=""/>
        <dsp:cNvSpPr/>
      </dsp:nvSpPr>
      <dsp:spPr>
        <a:xfrm>
          <a:off x="7912047" y="661807"/>
          <a:ext cx="3996695" cy="1254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599"/>
              </a:lnTo>
              <a:lnTo>
                <a:pt x="3996695" y="1115599"/>
              </a:lnTo>
              <a:lnTo>
                <a:pt x="3996695" y="125432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E0325-971C-4B97-80BB-4009513ADA0E}">
      <dsp:nvSpPr>
        <dsp:cNvPr id="0" name=""/>
        <dsp:cNvSpPr/>
      </dsp:nvSpPr>
      <dsp:spPr>
        <a:xfrm>
          <a:off x="7912047" y="661807"/>
          <a:ext cx="2398017" cy="1254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599"/>
              </a:lnTo>
              <a:lnTo>
                <a:pt x="2398017" y="1115599"/>
              </a:lnTo>
              <a:lnTo>
                <a:pt x="2398017" y="125432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4B30-C736-4EFE-959D-FDA049998233}">
      <dsp:nvSpPr>
        <dsp:cNvPr id="0" name=""/>
        <dsp:cNvSpPr/>
      </dsp:nvSpPr>
      <dsp:spPr>
        <a:xfrm>
          <a:off x="7912047" y="661807"/>
          <a:ext cx="788663" cy="1258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039"/>
              </a:lnTo>
              <a:lnTo>
                <a:pt x="788663" y="1120039"/>
              </a:lnTo>
              <a:lnTo>
                <a:pt x="788663" y="12587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F69D0-584B-4170-A642-F55E614C0EF2}">
      <dsp:nvSpPr>
        <dsp:cNvPr id="0" name=""/>
        <dsp:cNvSpPr/>
      </dsp:nvSpPr>
      <dsp:spPr>
        <a:xfrm>
          <a:off x="7153190" y="661807"/>
          <a:ext cx="758856" cy="1251718"/>
        </a:xfrm>
        <a:custGeom>
          <a:avLst/>
          <a:gdLst/>
          <a:ahLst/>
          <a:cxnLst/>
          <a:rect l="0" t="0" r="0" b="0"/>
          <a:pathLst>
            <a:path>
              <a:moveTo>
                <a:pt x="758856" y="0"/>
              </a:moveTo>
              <a:lnTo>
                <a:pt x="758856" y="1112990"/>
              </a:lnTo>
              <a:lnTo>
                <a:pt x="0" y="1112990"/>
              </a:lnTo>
              <a:lnTo>
                <a:pt x="0" y="12517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CC204-FD22-4E53-A8C4-401A752144CE}">
      <dsp:nvSpPr>
        <dsp:cNvPr id="0" name=""/>
        <dsp:cNvSpPr/>
      </dsp:nvSpPr>
      <dsp:spPr>
        <a:xfrm>
          <a:off x="5077194" y="2574136"/>
          <a:ext cx="106530" cy="1509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634"/>
              </a:lnTo>
              <a:lnTo>
                <a:pt x="106530" y="15096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EF815-27C5-4932-95FF-8B607DA982DA}">
      <dsp:nvSpPr>
        <dsp:cNvPr id="0" name=""/>
        <dsp:cNvSpPr/>
      </dsp:nvSpPr>
      <dsp:spPr>
        <a:xfrm>
          <a:off x="5077194" y="2574136"/>
          <a:ext cx="106530" cy="571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567"/>
              </a:lnTo>
              <a:lnTo>
                <a:pt x="106530" y="57156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19968-8333-4C93-9024-3DA7320F53F8}">
      <dsp:nvSpPr>
        <dsp:cNvPr id="0" name=""/>
        <dsp:cNvSpPr/>
      </dsp:nvSpPr>
      <dsp:spPr>
        <a:xfrm>
          <a:off x="5605683" y="661807"/>
          <a:ext cx="2306364" cy="1251718"/>
        </a:xfrm>
        <a:custGeom>
          <a:avLst/>
          <a:gdLst/>
          <a:ahLst/>
          <a:cxnLst/>
          <a:rect l="0" t="0" r="0" b="0"/>
          <a:pathLst>
            <a:path>
              <a:moveTo>
                <a:pt x="2306364" y="0"/>
              </a:moveTo>
              <a:lnTo>
                <a:pt x="2306364" y="1112990"/>
              </a:lnTo>
              <a:lnTo>
                <a:pt x="0" y="1112990"/>
              </a:lnTo>
              <a:lnTo>
                <a:pt x="0" y="12517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5BE1A-5E1F-40C6-BB45-7E4A30012C8F}">
      <dsp:nvSpPr>
        <dsp:cNvPr id="0" name=""/>
        <dsp:cNvSpPr/>
      </dsp:nvSpPr>
      <dsp:spPr>
        <a:xfrm>
          <a:off x="3404104" y="2570767"/>
          <a:ext cx="166579" cy="4328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8401"/>
              </a:lnTo>
              <a:lnTo>
                <a:pt x="166579" y="43284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D06E3-DF6A-4A26-BEA7-22A15DCAF4C5}">
      <dsp:nvSpPr>
        <dsp:cNvPr id="0" name=""/>
        <dsp:cNvSpPr/>
      </dsp:nvSpPr>
      <dsp:spPr>
        <a:xfrm>
          <a:off x="3404104" y="2570767"/>
          <a:ext cx="166579" cy="3465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5505"/>
              </a:lnTo>
              <a:lnTo>
                <a:pt x="166579" y="34655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7A797-6B06-4369-869F-C0FEB0A8C620}">
      <dsp:nvSpPr>
        <dsp:cNvPr id="0" name=""/>
        <dsp:cNvSpPr/>
      </dsp:nvSpPr>
      <dsp:spPr>
        <a:xfrm>
          <a:off x="3404104" y="2570767"/>
          <a:ext cx="105063" cy="2446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763"/>
              </a:lnTo>
              <a:lnTo>
                <a:pt x="105063" y="24467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63F35-CC64-4074-B000-C3FDCC0C8D56}">
      <dsp:nvSpPr>
        <dsp:cNvPr id="0" name=""/>
        <dsp:cNvSpPr/>
      </dsp:nvSpPr>
      <dsp:spPr>
        <a:xfrm>
          <a:off x="3404104" y="2570767"/>
          <a:ext cx="153407" cy="151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874"/>
              </a:lnTo>
              <a:lnTo>
                <a:pt x="153407" y="151687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92334-CBFC-404E-8553-6E0352CD8A6E}">
      <dsp:nvSpPr>
        <dsp:cNvPr id="0" name=""/>
        <dsp:cNvSpPr/>
      </dsp:nvSpPr>
      <dsp:spPr>
        <a:xfrm>
          <a:off x="3404104" y="2570767"/>
          <a:ext cx="153407" cy="578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807"/>
              </a:lnTo>
              <a:lnTo>
                <a:pt x="153407" y="5788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B6A6A-003F-4B0B-B886-2EF7245D7777}">
      <dsp:nvSpPr>
        <dsp:cNvPr id="0" name=""/>
        <dsp:cNvSpPr/>
      </dsp:nvSpPr>
      <dsp:spPr>
        <a:xfrm>
          <a:off x="3932593" y="661807"/>
          <a:ext cx="3979453" cy="1248349"/>
        </a:xfrm>
        <a:custGeom>
          <a:avLst/>
          <a:gdLst/>
          <a:ahLst/>
          <a:cxnLst/>
          <a:rect l="0" t="0" r="0" b="0"/>
          <a:pathLst>
            <a:path>
              <a:moveTo>
                <a:pt x="3979453" y="0"/>
              </a:moveTo>
              <a:lnTo>
                <a:pt x="3979453" y="1109621"/>
              </a:lnTo>
              <a:lnTo>
                <a:pt x="0" y="1109621"/>
              </a:lnTo>
              <a:lnTo>
                <a:pt x="0" y="12483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60968-A8BD-41F5-943E-B247ABAC4FF3}">
      <dsp:nvSpPr>
        <dsp:cNvPr id="0" name=""/>
        <dsp:cNvSpPr/>
      </dsp:nvSpPr>
      <dsp:spPr>
        <a:xfrm>
          <a:off x="7251436" y="1196"/>
          <a:ext cx="1321221" cy="66061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b="1" kern="1200" dirty="0" smtClean="0">
              <a:latin typeface="Arial" pitchFamily="34" charset="0"/>
              <a:cs typeface="Arial" pitchFamily="34" charset="0"/>
            </a:rPr>
            <a:t>Ärztliche Leitung</a:t>
          </a:r>
          <a:endParaRPr lang="de-DE" sz="1200" b="1" kern="1200" dirty="0">
            <a:latin typeface="Arial" pitchFamily="34" charset="0"/>
            <a:cs typeface="Arial" pitchFamily="34" charset="0"/>
          </a:endParaRPr>
        </a:p>
      </dsp:txBody>
      <dsp:txXfrm>
        <a:off x="7251436" y="1196"/>
        <a:ext cx="1321221" cy="660610"/>
      </dsp:txXfrm>
    </dsp:sp>
    <dsp:sp modelId="{EAEAD2F6-B237-4953-8688-6B8F11FE19C5}">
      <dsp:nvSpPr>
        <dsp:cNvPr id="0" name=""/>
        <dsp:cNvSpPr/>
      </dsp:nvSpPr>
      <dsp:spPr>
        <a:xfrm>
          <a:off x="3271982" y="1910156"/>
          <a:ext cx="1321221" cy="66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Ärzteteam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271982" y="1910156"/>
        <a:ext cx="1321221" cy="660610"/>
      </dsp:txXfrm>
    </dsp:sp>
    <dsp:sp modelId="{9DCD7165-7319-4CEF-ADCE-0DF5CEE1F683}">
      <dsp:nvSpPr>
        <dsp:cNvPr id="0" name=""/>
        <dsp:cNvSpPr/>
      </dsp:nvSpPr>
      <dsp:spPr>
        <a:xfrm>
          <a:off x="3557512" y="2819269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1 Allg. Arzt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5 Allg. Ärztinnen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557512" y="2819269"/>
        <a:ext cx="1321221" cy="660610"/>
      </dsp:txXfrm>
    </dsp:sp>
    <dsp:sp modelId="{6F8850CD-8096-45F0-B2CE-48EA175D3369}">
      <dsp:nvSpPr>
        <dsp:cNvPr id="0" name=""/>
        <dsp:cNvSpPr/>
      </dsp:nvSpPr>
      <dsp:spPr>
        <a:xfrm>
          <a:off x="3557512" y="3757336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1 Gynäkologe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557512" y="3757336"/>
        <a:ext cx="1321221" cy="660610"/>
      </dsp:txXfrm>
    </dsp:sp>
    <dsp:sp modelId="{A33F4474-A97F-4141-9BD0-FFC01B86F669}">
      <dsp:nvSpPr>
        <dsp:cNvPr id="0" name=""/>
        <dsp:cNvSpPr/>
      </dsp:nvSpPr>
      <dsp:spPr>
        <a:xfrm>
          <a:off x="3509168" y="4687225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1 Kinderärztin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509168" y="4687225"/>
        <a:ext cx="1321221" cy="660610"/>
      </dsp:txXfrm>
    </dsp:sp>
    <dsp:sp modelId="{1E07EBF5-9AA4-4E0C-A008-26388EF14D80}">
      <dsp:nvSpPr>
        <dsp:cNvPr id="0" name=""/>
        <dsp:cNvSpPr/>
      </dsp:nvSpPr>
      <dsp:spPr>
        <a:xfrm>
          <a:off x="3570684" y="5705967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1 Dermatologe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570684" y="5705967"/>
        <a:ext cx="1321221" cy="660610"/>
      </dsp:txXfrm>
    </dsp:sp>
    <dsp:sp modelId="{7BD4195D-D6D3-4D5C-A1AD-A9A06DC19382}">
      <dsp:nvSpPr>
        <dsp:cNvPr id="0" name=""/>
        <dsp:cNvSpPr/>
      </dsp:nvSpPr>
      <dsp:spPr>
        <a:xfrm>
          <a:off x="3570684" y="6568864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1 Ass. Arzt  oder Ärztin in Rotation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570684" y="6568864"/>
        <a:ext cx="1321221" cy="660610"/>
      </dsp:txXfrm>
    </dsp:sp>
    <dsp:sp modelId="{45FC02DB-21B5-488F-B981-11F8775B90EF}">
      <dsp:nvSpPr>
        <dsp:cNvPr id="0" name=""/>
        <dsp:cNvSpPr/>
      </dsp:nvSpPr>
      <dsp:spPr>
        <a:xfrm>
          <a:off x="4945072" y="1913525"/>
          <a:ext cx="1321221" cy="66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Psychologen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4945072" y="1913525"/>
        <a:ext cx="1321221" cy="660610"/>
      </dsp:txXfrm>
    </dsp:sp>
    <dsp:sp modelId="{3A1EF327-687C-446E-84A5-907E95436FB3}">
      <dsp:nvSpPr>
        <dsp:cNvPr id="0" name=""/>
        <dsp:cNvSpPr/>
      </dsp:nvSpPr>
      <dsp:spPr>
        <a:xfrm>
          <a:off x="5183724" y="2815398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1 Allg. Psychologe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2 Allg. Psychologinnen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5183724" y="2815398"/>
        <a:ext cx="1321221" cy="660610"/>
      </dsp:txXfrm>
    </dsp:sp>
    <dsp:sp modelId="{72A1FB86-0F6B-4C68-A650-D2E0D2327488}">
      <dsp:nvSpPr>
        <dsp:cNvPr id="0" name=""/>
        <dsp:cNvSpPr/>
      </dsp:nvSpPr>
      <dsp:spPr>
        <a:xfrm>
          <a:off x="5183724" y="3753465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1 Kinderpsychologin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5183724" y="3753465"/>
        <a:ext cx="1321221" cy="660610"/>
      </dsp:txXfrm>
    </dsp:sp>
    <dsp:sp modelId="{0007E0AF-CAD4-402D-8897-525958C8AAC5}">
      <dsp:nvSpPr>
        <dsp:cNvPr id="0" name=""/>
        <dsp:cNvSpPr/>
      </dsp:nvSpPr>
      <dsp:spPr>
        <a:xfrm>
          <a:off x="6492579" y="1913525"/>
          <a:ext cx="1321221" cy="66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Ernährungs-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err="1" smtClean="0">
              <a:latin typeface="Arial" pitchFamily="34" charset="0"/>
              <a:cs typeface="Arial" pitchFamily="34" charset="0"/>
            </a:rPr>
            <a:t>beraterin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6492579" y="1913525"/>
        <a:ext cx="1321221" cy="660610"/>
      </dsp:txXfrm>
    </dsp:sp>
    <dsp:sp modelId="{6D832E8B-8629-4599-95D0-080A9A095BF4}">
      <dsp:nvSpPr>
        <dsp:cNvPr id="0" name=""/>
        <dsp:cNvSpPr/>
      </dsp:nvSpPr>
      <dsp:spPr>
        <a:xfrm>
          <a:off x="8040100" y="1920574"/>
          <a:ext cx="1321221" cy="66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APN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8040100" y="1920574"/>
        <a:ext cx="1321221" cy="660610"/>
      </dsp:txXfrm>
    </dsp:sp>
    <dsp:sp modelId="{E337765F-44FB-4699-83DA-4C38F21F6D61}">
      <dsp:nvSpPr>
        <dsp:cNvPr id="0" name=""/>
        <dsp:cNvSpPr/>
      </dsp:nvSpPr>
      <dsp:spPr>
        <a:xfrm>
          <a:off x="9649453" y="1916135"/>
          <a:ext cx="1321221" cy="66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MPK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/>
            <a:t> </a:t>
          </a:r>
          <a:r>
            <a:rPr lang="de-CH" sz="1200" kern="1200" dirty="0" smtClean="0">
              <a:latin typeface="Arial" pitchFamily="34" charset="0"/>
              <a:cs typeface="Arial" pitchFamily="34" charset="0"/>
            </a:rPr>
            <a:t>klinische</a:t>
          </a:r>
          <a:r>
            <a:rPr lang="de-CH" sz="1200" kern="1200" dirty="0" smtClean="0"/>
            <a:t> </a:t>
          </a:r>
          <a:r>
            <a:rPr lang="de-CH" sz="1200" kern="1200" dirty="0" smtClean="0">
              <a:latin typeface="Arial" pitchFamily="34" charset="0"/>
              <a:cs typeface="Arial" pitchFamily="34" charset="0"/>
            </a:rPr>
            <a:t>Richtung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9649453" y="1916135"/>
        <a:ext cx="1321221" cy="660610"/>
      </dsp:txXfrm>
    </dsp:sp>
    <dsp:sp modelId="{8E157B53-946B-4125-A928-935A6C62A576}">
      <dsp:nvSpPr>
        <dsp:cNvPr id="0" name=""/>
        <dsp:cNvSpPr/>
      </dsp:nvSpPr>
      <dsp:spPr>
        <a:xfrm>
          <a:off x="11248132" y="1916135"/>
          <a:ext cx="1321221" cy="66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MPA Team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11248132" y="1916135"/>
        <a:ext cx="1321221" cy="660610"/>
      </dsp:txXfrm>
    </dsp:sp>
    <dsp:sp modelId="{96E05D0E-8581-455A-BCB9-40F2E4A588BD}">
      <dsp:nvSpPr>
        <dsp:cNvPr id="0" name=""/>
        <dsp:cNvSpPr/>
      </dsp:nvSpPr>
      <dsp:spPr>
        <a:xfrm>
          <a:off x="11578437" y="2815398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Lernende 1. Lehrjahr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11578437" y="2815398"/>
        <a:ext cx="1321221" cy="660610"/>
      </dsp:txXfrm>
    </dsp:sp>
    <dsp:sp modelId="{7B3AC1FD-978A-4888-BC3E-5FD0047F56B9}">
      <dsp:nvSpPr>
        <dsp:cNvPr id="0" name=""/>
        <dsp:cNvSpPr/>
      </dsp:nvSpPr>
      <dsp:spPr>
        <a:xfrm>
          <a:off x="11578437" y="3753465"/>
          <a:ext cx="1321221" cy="66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Lernende 2. Lehrjahr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11578437" y="3753465"/>
        <a:ext cx="1321221" cy="660610"/>
      </dsp:txXfrm>
    </dsp:sp>
    <dsp:sp modelId="{6BF942FB-AAB7-491D-9B33-3A27D6E1AD93}">
      <dsp:nvSpPr>
        <dsp:cNvPr id="0" name=""/>
        <dsp:cNvSpPr/>
      </dsp:nvSpPr>
      <dsp:spPr>
        <a:xfrm>
          <a:off x="6452097" y="939263"/>
          <a:ext cx="1321221" cy="66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smtClean="0">
              <a:latin typeface="Arial" pitchFamily="34" charset="0"/>
              <a:cs typeface="Arial" pitchFamily="34" charset="0"/>
            </a:rPr>
            <a:t>MPK Praxismanagerin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6452097" y="939263"/>
        <a:ext cx="1321221" cy="660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E8DDE-0D79-483F-A173-CE2011FB4A25}">
      <dsp:nvSpPr>
        <dsp:cNvPr id="0" name=""/>
        <dsp:cNvSpPr/>
      </dsp:nvSpPr>
      <dsp:spPr>
        <a:xfrm>
          <a:off x="1556130" y="925565"/>
          <a:ext cx="2145538" cy="214553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5400" kern="1200" dirty="0" smtClean="0">
              <a:latin typeface="Arial" pitchFamily="34" charset="0"/>
              <a:cs typeface="Arial" pitchFamily="34" charset="0"/>
            </a:rPr>
            <a:t>5A</a:t>
          </a:r>
          <a:endParaRPr lang="de-DE" sz="5400" kern="1200" dirty="0">
            <a:latin typeface="Arial" pitchFamily="34" charset="0"/>
            <a:cs typeface="Arial" pitchFamily="34" charset="0"/>
          </a:endParaRPr>
        </a:p>
      </dsp:txBody>
      <dsp:txXfrm>
        <a:off x="1870337" y="1239772"/>
        <a:ext cx="1517124" cy="1517124"/>
      </dsp:txXfrm>
    </dsp:sp>
    <dsp:sp modelId="{1170A6F7-5EA7-406F-B9B7-8A11DDD3023E}">
      <dsp:nvSpPr>
        <dsp:cNvPr id="0" name=""/>
        <dsp:cNvSpPr/>
      </dsp:nvSpPr>
      <dsp:spPr>
        <a:xfrm>
          <a:off x="1740993" y="39512"/>
          <a:ext cx="1840249" cy="170706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b="1" kern="1200" dirty="0" smtClean="0">
              <a:latin typeface="Arial" pitchFamily="34" charset="0"/>
              <a:cs typeface="Arial" pitchFamily="34" charset="0"/>
            </a:rPr>
            <a:t>1</a:t>
          </a:r>
          <a:r>
            <a:rPr lang="de-CH" sz="1400" b="1" kern="1200" dirty="0" smtClean="0">
              <a:latin typeface="Arial" pitchFamily="34" charset="0"/>
              <a:cs typeface="Arial" pitchFamily="34" charset="0"/>
            </a:rPr>
            <a:t>. ASSESS</a:t>
          </a:r>
          <a:endParaRPr lang="de-DE" sz="1400" kern="1200" dirty="0">
            <a:latin typeface="Arial" pitchFamily="34" charset="0"/>
            <a:cs typeface="Arial" pitchFamily="34" charset="0"/>
          </a:endParaRPr>
        </a:p>
      </dsp:txBody>
      <dsp:txXfrm>
        <a:off x="2010491" y="289506"/>
        <a:ext cx="1301253" cy="1207077"/>
      </dsp:txXfrm>
    </dsp:sp>
    <dsp:sp modelId="{3229D35C-9B96-4C0A-AE73-A639FDF7F2F4}">
      <dsp:nvSpPr>
        <dsp:cNvPr id="0" name=""/>
        <dsp:cNvSpPr/>
      </dsp:nvSpPr>
      <dsp:spPr>
        <a:xfrm>
          <a:off x="2764647" y="743788"/>
          <a:ext cx="1840249" cy="170706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>
              <a:latin typeface="Arial" pitchFamily="34" charset="0"/>
              <a:cs typeface="Arial" pitchFamily="34" charset="0"/>
            </a:rPr>
            <a:t>2. ADVISE</a:t>
          </a:r>
          <a:endParaRPr lang="de-DE" sz="1400" kern="1200" dirty="0">
            <a:latin typeface="Arial" pitchFamily="34" charset="0"/>
            <a:cs typeface="Arial" pitchFamily="34" charset="0"/>
          </a:endParaRPr>
        </a:p>
      </dsp:txBody>
      <dsp:txXfrm>
        <a:off x="3034145" y="993782"/>
        <a:ext cx="1301253" cy="1207077"/>
      </dsp:txXfrm>
    </dsp:sp>
    <dsp:sp modelId="{DA62086C-38A6-47B8-8A77-E9D576F84BAA}">
      <dsp:nvSpPr>
        <dsp:cNvPr id="0" name=""/>
        <dsp:cNvSpPr/>
      </dsp:nvSpPr>
      <dsp:spPr>
        <a:xfrm>
          <a:off x="2430621" y="2261604"/>
          <a:ext cx="1840249" cy="170706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>
              <a:latin typeface="Arial" pitchFamily="34" charset="0"/>
              <a:cs typeface="Arial" pitchFamily="34" charset="0"/>
            </a:rPr>
            <a:t>3. AGREE</a:t>
          </a:r>
          <a:endParaRPr lang="de-CH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2700119" y="2511598"/>
        <a:ext cx="1301253" cy="1207077"/>
      </dsp:txXfrm>
    </dsp:sp>
    <dsp:sp modelId="{D8994171-00DA-43C8-A98C-729FB9EC2FD2}">
      <dsp:nvSpPr>
        <dsp:cNvPr id="0" name=""/>
        <dsp:cNvSpPr/>
      </dsp:nvSpPr>
      <dsp:spPr>
        <a:xfrm>
          <a:off x="861858" y="2150430"/>
          <a:ext cx="1840249" cy="1707065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>
              <a:latin typeface="Arial" pitchFamily="34" charset="0"/>
              <a:cs typeface="Arial" pitchFamily="34" charset="0"/>
            </a:rPr>
            <a:t>4. ASSIST</a:t>
          </a:r>
          <a:endParaRPr lang="de-CH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1131356" y="2400424"/>
        <a:ext cx="1301253" cy="1207077"/>
      </dsp:txXfrm>
    </dsp:sp>
    <dsp:sp modelId="{A84E3E10-5ECD-440A-9951-AEE6E0B3B428}">
      <dsp:nvSpPr>
        <dsp:cNvPr id="0" name=""/>
        <dsp:cNvSpPr/>
      </dsp:nvSpPr>
      <dsp:spPr>
        <a:xfrm>
          <a:off x="490654" y="650093"/>
          <a:ext cx="1840249" cy="170706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>
              <a:latin typeface="Arial" pitchFamily="34" charset="0"/>
              <a:cs typeface="Arial" pitchFamily="34" charset="0"/>
            </a:rPr>
            <a:t>5. ARRANGE</a:t>
          </a:r>
          <a:endParaRPr lang="de-CH" sz="1400" kern="1200" dirty="0" smtClean="0">
            <a:latin typeface="Arial" pitchFamily="34" charset="0"/>
            <a:cs typeface="Arial" pitchFamily="34" charset="0"/>
          </a:endParaRPr>
        </a:p>
      </dsp:txBody>
      <dsp:txXfrm>
        <a:off x="760152" y="900087"/>
        <a:ext cx="1301253" cy="1207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D0571-63F7-428C-9846-65678305E63C}">
      <dsp:nvSpPr>
        <dsp:cNvPr id="0" name=""/>
        <dsp:cNvSpPr/>
      </dsp:nvSpPr>
      <dsp:spPr>
        <a:xfrm>
          <a:off x="1419605" y="810005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kern="1200" dirty="0" smtClean="0"/>
            <a:t>Plan</a:t>
          </a:r>
          <a:endParaRPr lang="de-DE" sz="4100" kern="1200" dirty="0"/>
        </a:p>
      </dsp:txBody>
      <dsp:txXfrm>
        <a:off x="2289356" y="1679756"/>
        <a:ext cx="2099763" cy="2099763"/>
      </dsp:txXfrm>
    </dsp:sp>
    <dsp:sp modelId="{78039AC0-FA5B-4541-B4E4-11B5EE451715}">
      <dsp:nvSpPr>
        <dsp:cNvPr id="0" name=""/>
        <dsp:cNvSpPr/>
      </dsp:nvSpPr>
      <dsp:spPr>
        <a:xfrm rot="5400000">
          <a:off x="4526280" y="810005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kern="1200" dirty="0" smtClean="0"/>
            <a:t>Do</a:t>
          </a:r>
          <a:endParaRPr lang="de-DE" sz="4100" kern="1200" dirty="0"/>
        </a:p>
      </dsp:txBody>
      <dsp:txXfrm rot="-5400000">
        <a:off x="4526280" y="1679756"/>
        <a:ext cx="2099763" cy="2099763"/>
      </dsp:txXfrm>
    </dsp:sp>
    <dsp:sp modelId="{BB0FD3B8-E074-4D8D-A110-63918251E23B}">
      <dsp:nvSpPr>
        <dsp:cNvPr id="0" name=""/>
        <dsp:cNvSpPr/>
      </dsp:nvSpPr>
      <dsp:spPr>
        <a:xfrm rot="10800000">
          <a:off x="4526280" y="3916680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kern="1200" dirty="0" smtClean="0"/>
            <a:t>Check</a:t>
          </a:r>
          <a:endParaRPr lang="de-DE" sz="4100" kern="1200" dirty="0"/>
        </a:p>
      </dsp:txBody>
      <dsp:txXfrm rot="10800000">
        <a:off x="4526280" y="3916680"/>
        <a:ext cx="2099763" cy="2099763"/>
      </dsp:txXfrm>
    </dsp:sp>
    <dsp:sp modelId="{D5553300-96E7-4E86-8C1D-D8800919B607}">
      <dsp:nvSpPr>
        <dsp:cNvPr id="0" name=""/>
        <dsp:cNvSpPr/>
      </dsp:nvSpPr>
      <dsp:spPr>
        <a:xfrm rot="16200000">
          <a:off x="1419605" y="3916680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kern="1200" dirty="0" smtClean="0"/>
            <a:t>Act</a:t>
          </a:r>
          <a:endParaRPr lang="de-DE" sz="4100" kern="1200" dirty="0"/>
        </a:p>
      </dsp:txBody>
      <dsp:txXfrm rot="5400000">
        <a:off x="2289356" y="3916680"/>
        <a:ext cx="2099763" cy="2099763"/>
      </dsp:txXfrm>
    </dsp:sp>
    <dsp:sp modelId="{9D8F227E-5BF2-4C5E-AAA1-3731566A40EA}">
      <dsp:nvSpPr>
        <dsp:cNvPr id="0" name=""/>
        <dsp:cNvSpPr/>
      </dsp:nvSpPr>
      <dsp:spPr>
        <a:xfrm>
          <a:off x="3945064" y="3230880"/>
          <a:ext cx="1025271" cy="89154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67AE7-15D7-4EBC-B38D-0236C481EFFC}">
      <dsp:nvSpPr>
        <dsp:cNvPr id="0" name=""/>
        <dsp:cNvSpPr/>
      </dsp:nvSpPr>
      <dsp:spPr>
        <a:xfrm rot="10800000">
          <a:off x="3945064" y="3573780"/>
          <a:ext cx="1025271" cy="89154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CA142-733A-4A44-9C0E-8900D93BD1CE}" type="datetimeFigureOut">
              <a:rPr lang="de-DE" smtClean="0"/>
              <a:pPr/>
              <a:t>21.09.2023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0EDB0-2661-0942-A21B-C8BC398FEE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74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6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0EDB0-2661-0942-A21B-C8BC398FEEA2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>
            <a:extLst>
              <a:ext uri="{FF2B5EF4-FFF2-40B4-BE49-F238E27FC236}">
                <a16:creationId xmlns:a16="http://schemas.microsoft.com/office/drawing/2014/main" id="{E0533717-D88D-CC4D-B942-4FBC708B232A}"/>
              </a:ext>
            </a:extLst>
          </p:cNvPr>
          <p:cNvSpPr/>
          <p:nvPr userDrawn="1"/>
        </p:nvSpPr>
        <p:spPr>
          <a:xfrm>
            <a:off x="13311091" y="0"/>
            <a:ext cx="6793230" cy="11308715"/>
          </a:xfrm>
          <a:custGeom>
            <a:avLst/>
            <a:gdLst/>
            <a:ahLst/>
            <a:cxnLst/>
            <a:rect l="l" t="t" r="r" b="b"/>
            <a:pathLst>
              <a:path w="6793230" h="11308715">
                <a:moveTo>
                  <a:pt x="3173316" y="0"/>
                </a:moveTo>
                <a:lnTo>
                  <a:pt x="382679" y="0"/>
                </a:lnTo>
                <a:lnTo>
                  <a:pt x="1513472" y="1742784"/>
                </a:lnTo>
                <a:lnTo>
                  <a:pt x="4241619" y="1742784"/>
                </a:lnTo>
                <a:lnTo>
                  <a:pt x="2859211" y="3817119"/>
                </a:lnTo>
                <a:lnTo>
                  <a:pt x="3911242" y="5438556"/>
                </a:lnTo>
                <a:lnTo>
                  <a:pt x="0" y="11308420"/>
                </a:lnTo>
                <a:lnTo>
                  <a:pt x="2796658" y="11308420"/>
                </a:lnTo>
                <a:lnTo>
                  <a:pt x="5398798" y="7269548"/>
                </a:lnTo>
                <a:lnTo>
                  <a:pt x="6793007" y="9433524"/>
                </a:lnTo>
                <a:lnTo>
                  <a:pt x="6793007" y="1352566"/>
                </a:lnTo>
                <a:lnTo>
                  <a:pt x="5398798" y="3621146"/>
                </a:lnTo>
                <a:lnTo>
                  <a:pt x="3173316" y="0"/>
                </a:lnTo>
                <a:close/>
              </a:path>
            </a:pathLst>
          </a:custGeom>
          <a:solidFill>
            <a:srgbClr val="1EA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36A5E5BE-C31A-854F-8FE0-78AB321D4593}"/>
              </a:ext>
            </a:extLst>
          </p:cNvPr>
          <p:cNvSpPr/>
          <p:nvPr userDrawn="1"/>
        </p:nvSpPr>
        <p:spPr>
          <a:xfrm>
            <a:off x="1573417" y="1573417"/>
            <a:ext cx="3839696" cy="941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E6CA75B-4CF0-0443-AA6D-44D64D027F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55007" y="4854257"/>
            <a:ext cx="11506200" cy="5628006"/>
          </a:xfrm>
          <a:prstGeom prst="rect">
            <a:avLst/>
          </a:prstGeom>
        </p:spPr>
        <p:txBody>
          <a:bodyPr/>
          <a:lstStyle>
            <a:lvl1pPr>
              <a:defRPr sz="9600">
                <a:solidFill>
                  <a:srgbClr val="1EA7AC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einfügen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9769FA7-4C08-354B-A530-B18F75623C1E}"/>
              </a:ext>
            </a:extLst>
          </p:cNvPr>
          <p:cNvSpPr/>
          <p:nvPr userDrawn="1"/>
        </p:nvSpPr>
        <p:spPr>
          <a:xfrm>
            <a:off x="17443450" y="10074275"/>
            <a:ext cx="2209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1E5F0F7B-7285-714B-A8B7-A0A89C92E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0A3FFE30-EA69-6946-9A0E-2C5A66809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43CE5044-F0A2-1B46-9CEC-1CB546630E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573332" y="1570632"/>
            <a:ext cx="9530768" cy="7985433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A4191155-73A5-5842-96C2-F0DAF724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7338675" cy="21859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74295520-ED3D-D243-9E6A-69EED62AB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8" y="3525838"/>
            <a:ext cx="7910153" cy="6167437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8" name="Fußzeilenplatzhalter 1">
            <a:extLst>
              <a:ext uri="{FF2B5EF4-FFF2-40B4-BE49-F238E27FC236}">
                <a16:creationId xmlns:a16="http://schemas.microsoft.com/office/drawing/2014/main" id="{1DAEB952-A338-2147-A52E-CCC2E8913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1A64FF36-B23A-0E4D-9F2B-E76C414FD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77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C1D02E9-D108-1A4E-80BA-03999ABF4C13}"/>
              </a:ext>
            </a:extLst>
          </p:cNvPr>
          <p:cNvSpPr/>
          <p:nvPr userDrawn="1"/>
        </p:nvSpPr>
        <p:spPr>
          <a:xfrm>
            <a:off x="0" y="0"/>
            <a:ext cx="20104100" cy="9556115"/>
          </a:xfrm>
          <a:custGeom>
            <a:avLst/>
            <a:gdLst/>
            <a:ahLst/>
            <a:cxnLst/>
            <a:rect l="l" t="t" r="r" b="b"/>
            <a:pathLst>
              <a:path w="20104100" h="9556115">
                <a:moveTo>
                  <a:pt x="20104099" y="0"/>
                </a:moveTo>
                <a:lnTo>
                  <a:pt x="0" y="0"/>
                </a:lnTo>
                <a:lnTo>
                  <a:pt x="0" y="9556065"/>
                </a:lnTo>
                <a:lnTo>
                  <a:pt x="20104099" y="9556065"/>
                </a:lnTo>
                <a:lnTo>
                  <a:pt x="20104099" y="0"/>
                </a:lnTo>
                <a:close/>
              </a:path>
            </a:pathLst>
          </a:custGeom>
          <a:solidFill>
            <a:srgbClr val="1EA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BEED85-FCB1-5C42-B835-8EC7D57D55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Inhalt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CEA10EC-FE9B-3543-9A24-D4EE33ACD7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8" y="3521075"/>
            <a:ext cx="8494712" cy="5410200"/>
          </a:xfrm>
        </p:spPr>
        <p:txBody>
          <a:bodyPr>
            <a:normAutofit/>
          </a:bodyPr>
          <a:lstStyle>
            <a:lvl1pPr marL="571500" indent="-571500">
              <a:lnSpc>
                <a:spcPct val="150000"/>
              </a:lnSpc>
              <a:buFont typeface="Arial" panose="020B0604020202020204" pitchFamily="34" charset="0"/>
              <a:buChar char="•"/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Mastertextformat bearbeiten
Zweite Ebene
Dritte Ebene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88853715-4D3E-644C-ADA6-E47D586E3B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60626" y="3521075"/>
            <a:ext cx="8494712" cy="5410200"/>
          </a:xfrm>
        </p:spPr>
        <p:txBody>
          <a:bodyPr>
            <a:normAutofit/>
          </a:bodyPr>
          <a:lstStyle>
            <a:lvl1pPr marL="571500" indent="-571500">
              <a:lnSpc>
                <a:spcPct val="150000"/>
              </a:lnSpc>
              <a:buFont typeface="Arial" panose="020B0604020202020204" pitchFamily="34" charset="0"/>
              <a:buChar char="•"/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Mastertextformat bearbeiten
Zweite Ebene
Dritte Ebene</a:t>
            </a:r>
          </a:p>
        </p:txBody>
      </p:sp>
      <p:sp>
        <p:nvSpPr>
          <p:cNvPr id="9" name="Fußzeilenplatzhalter 1">
            <a:extLst>
              <a:ext uri="{FF2B5EF4-FFF2-40B4-BE49-F238E27FC236}">
                <a16:creationId xmlns:a16="http://schemas.microsoft.com/office/drawing/2014/main" id="{30C853A9-E4F1-A442-95D9-208326151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98DF798C-9005-FA41-999A-E57AE2D62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346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C1D02E9-D108-1A4E-80BA-03999ABF4C13}"/>
              </a:ext>
            </a:extLst>
          </p:cNvPr>
          <p:cNvSpPr/>
          <p:nvPr userDrawn="1"/>
        </p:nvSpPr>
        <p:spPr>
          <a:xfrm>
            <a:off x="0" y="0"/>
            <a:ext cx="20104100" cy="9556115"/>
          </a:xfrm>
          <a:custGeom>
            <a:avLst/>
            <a:gdLst/>
            <a:ahLst/>
            <a:cxnLst/>
            <a:rect l="l" t="t" r="r" b="b"/>
            <a:pathLst>
              <a:path w="20104100" h="9556115">
                <a:moveTo>
                  <a:pt x="20104099" y="0"/>
                </a:moveTo>
                <a:lnTo>
                  <a:pt x="0" y="0"/>
                </a:lnTo>
                <a:lnTo>
                  <a:pt x="0" y="9556065"/>
                </a:lnTo>
                <a:lnTo>
                  <a:pt x="20104099" y="9556065"/>
                </a:lnTo>
                <a:lnTo>
                  <a:pt x="20104099" y="0"/>
                </a:lnTo>
                <a:close/>
              </a:path>
            </a:pathLst>
          </a:custGeom>
          <a:solidFill>
            <a:srgbClr val="1EA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BEED85-FCB1-5C42-B835-8EC7D57D55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7932" y="1"/>
            <a:ext cx="17338675" cy="9556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err="1"/>
              <a:t>Divider</a:t>
            </a:r>
            <a:endParaRPr lang="de-DE" dirty="0"/>
          </a:p>
        </p:txBody>
      </p:sp>
      <p:sp>
        <p:nvSpPr>
          <p:cNvPr id="6" name="Fußzeilenplatzhalter 1">
            <a:extLst>
              <a:ext uri="{FF2B5EF4-FFF2-40B4-BE49-F238E27FC236}">
                <a16:creationId xmlns:a16="http://schemas.microsoft.com/office/drawing/2014/main" id="{1B0654BD-3BDA-2E43-9D3B-5936F5631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7D3B9677-19F4-4241-AAD0-54D8C1FFB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526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A4191155-73A5-5842-96C2-F0DAF724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7338675" cy="21859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9ABE932E-4879-984F-8A54-61BD35A3FB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8" y="3525838"/>
            <a:ext cx="12609512" cy="6167437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6" name="Fußzeilenplatzhalter 1">
            <a:extLst>
              <a:ext uri="{FF2B5EF4-FFF2-40B4-BE49-F238E27FC236}">
                <a16:creationId xmlns:a16="http://schemas.microsoft.com/office/drawing/2014/main" id="{912BC583-2C5A-5249-AFFF-70B7096A2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D3B1EECB-7FFC-934E-8775-AEE219A22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A4191155-73A5-5842-96C2-F0DAF724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7338675" cy="21859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9ABE932E-4879-984F-8A54-61BD35A3FB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8" y="3525838"/>
            <a:ext cx="12609512" cy="6167437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 sz="4000">
                <a:solidFill>
                  <a:srgbClr val="5F6C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5F6C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800">
                <a:solidFill>
                  <a:srgbClr val="5F6C7B"/>
                </a:solidFill>
              </a:defRPr>
            </a:lvl3pPr>
            <a:lvl4pPr marL="1828800" indent="-457200">
              <a:buFont typeface="Arial" panose="020B0604020202020204" pitchFamily="34" charset="0"/>
              <a:buChar char="•"/>
              <a:defRPr sz="2400">
                <a:solidFill>
                  <a:srgbClr val="5F6C7B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2000">
                <a:solidFill>
                  <a:srgbClr val="5F6C7B"/>
                </a:solidFill>
              </a:defRPr>
            </a:lvl5pPr>
          </a:lstStyle>
          <a:p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1">
            <a:extLst>
              <a:ext uri="{FF2B5EF4-FFF2-40B4-BE49-F238E27FC236}">
                <a16:creationId xmlns:a16="http://schemas.microsoft.com/office/drawing/2014/main" id="{C0EA9564-5160-654F-B93A-FA7EC2E02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A32F7C24-C9EC-6B4F-8722-94EAA308A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33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A4191155-73A5-5842-96C2-F0DAF724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7338675" cy="21859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9ABE932E-4879-984F-8A54-61BD35A3FB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8" y="3525838"/>
            <a:ext cx="12609512" cy="6167437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 sz="40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20757142-3791-EE43-BD17-AE7FBF1866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577250" y="5045075"/>
            <a:ext cx="6526849" cy="4495800"/>
          </a:xfrm>
        </p:spPr>
        <p:txBody>
          <a:bodyPr/>
          <a:lstStyle/>
          <a:p>
            <a:endParaRPr lang="de-DE"/>
          </a:p>
        </p:txBody>
      </p:sp>
      <p:sp>
        <p:nvSpPr>
          <p:cNvPr id="12" name="Bildplatzhalter 3">
            <a:extLst>
              <a:ext uri="{FF2B5EF4-FFF2-40B4-BE49-F238E27FC236}">
                <a16:creationId xmlns:a16="http://schemas.microsoft.com/office/drawing/2014/main" id="{9EF4CF55-590A-DD49-BD02-75687D24EF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577250" y="-4004"/>
            <a:ext cx="6526849" cy="4495800"/>
          </a:xfr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1">
            <a:extLst>
              <a:ext uri="{FF2B5EF4-FFF2-40B4-BE49-F238E27FC236}">
                <a16:creationId xmlns:a16="http://schemas.microsoft.com/office/drawing/2014/main" id="{48459126-1094-C24C-8301-10F199675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CABFF7A5-2BE3-A04F-BC91-68057C3EC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52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5">
            <a:extLst>
              <a:ext uri="{FF2B5EF4-FFF2-40B4-BE49-F238E27FC236}">
                <a16:creationId xmlns:a16="http://schemas.microsoft.com/office/drawing/2014/main" id="{317D9268-80FF-EB4A-96F0-399CDAA3E3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595949" y="3664810"/>
            <a:ext cx="7953152" cy="5891530"/>
          </a:xfrm>
          <a:solidFill>
            <a:schemeClr val="bg1">
              <a:lumMod val="95000"/>
            </a:schemeClr>
          </a:solidFill>
        </p:spPr>
        <p:txBody>
          <a:bodyPr lIns="540000" tIns="540000" rIns="540000" bIns="540000"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06D66B4-3052-6D42-B4E1-38EE748D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B882D29-526F-7546-A40D-CDC5889C54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75935" y="3664810"/>
            <a:ext cx="7953152" cy="5891530"/>
          </a:xfrm>
          <a:solidFill>
            <a:schemeClr val="bg1">
              <a:lumMod val="95000"/>
            </a:schemeClr>
          </a:solidFill>
        </p:spPr>
        <p:txBody>
          <a:bodyPr lIns="540000" tIns="540000" rIns="540000" bIns="540000"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34F40105-6BD2-0C41-9FF8-D5E6A4E8B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405C1F80-C103-1A4D-8AD1-BBD1018E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715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A4191155-73A5-5842-96C2-F0DAF724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7338675" cy="21859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74295520-ED3D-D243-9E6A-69EED62AB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9" y="3525838"/>
            <a:ext cx="5503528" cy="6167437"/>
          </a:xfrm>
        </p:spPr>
        <p:txBody>
          <a:bodyPr/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9" name="Textplatzhalter 17">
            <a:extLst>
              <a:ext uri="{FF2B5EF4-FFF2-40B4-BE49-F238E27FC236}">
                <a16:creationId xmlns:a16="http://schemas.microsoft.com/office/drawing/2014/main" id="{9FCD0666-5A3D-AB4E-8AD9-5A54E84F8B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6633" y="3525838"/>
            <a:ext cx="5486599" cy="6167437"/>
          </a:xfrm>
        </p:spPr>
        <p:txBody>
          <a:bodyPr/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0" name="Textplatzhalter 17">
            <a:extLst>
              <a:ext uri="{FF2B5EF4-FFF2-40B4-BE49-F238E27FC236}">
                <a16:creationId xmlns:a16="http://schemas.microsoft.com/office/drawing/2014/main" id="{FE97D247-2A08-2C41-82FA-4DF4B64C97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534642" y="3525838"/>
            <a:ext cx="5361965" cy="6167437"/>
          </a:xfrm>
        </p:spPr>
        <p:txBody>
          <a:bodyPr/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2" name="Fußzeilenplatzhalter 1">
            <a:extLst>
              <a:ext uri="{FF2B5EF4-FFF2-40B4-BE49-F238E27FC236}">
                <a16:creationId xmlns:a16="http://schemas.microsoft.com/office/drawing/2014/main" id="{86D86036-CDBA-004D-9B1C-5DE1E4B75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0BA8D5B1-435A-9945-8E23-52CD47843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A4191155-73A5-5842-96C2-F0DAF724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7338675" cy="218598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9ABE932E-4879-984F-8A54-61BD35A3FB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73333" y="3664810"/>
            <a:ext cx="8323273" cy="589125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43CE5044-F0A2-1B46-9CEC-1CB546630E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664810"/>
            <a:ext cx="9524738" cy="589125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ußzeilenplatzhalter 1">
            <a:extLst>
              <a:ext uri="{FF2B5EF4-FFF2-40B4-BE49-F238E27FC236}">
                <a16:creationId xmlns:a16="http://schemas.microsoft.com/office/drawing/2014/main" id="{B343CE7C-CA88-FB46-B64B-968BD3613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F0BF411C-EA74-BE49-B971-8F9C9561F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83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591087" y="10236147"/>
            <a:ext cx="1884759" cy="4664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itelplatzhalter 25">
            <a:extLst>
              <a:ext uri="{FF2B5EF4-FFF2-40B4-BE49-F238E27FC236}">
                <a16:creationId xmlns:a16="http://schemas.microsoft.com/office/drawing/2014/main" id="{65EB2DD0-4272-A245-B658-7DB297BF3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7338675" cy="218598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7A9E1B07-8999-6140-9E6E-0C92CD9F3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7933" y="3525475"/>
            <a:ext cx="12592050" cy="6167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1B009B9-D761-EB4D-ACB4-9950CF1B8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 err="1">
                <a:solidFill>
                  <a:srgbClr val="5F6C7B"/>
                </a:solidFill>
              </a:rPr>
              <a:t>mediX</a:t>
            </a:r>
            <a:r>
              <a:rPr lang="de-CH" spc="25" dirty="0">
                <a:solidFill>
                  <a:srgbClr val="5F6C7B"/>
                </a:solidFill>
              </a:rPr>
              <a:t>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Titel </a:t>
            </a:r>
            <a:r>
              <a:rPr lang="de-CH" spc="25" dirty="0">
                <a:solidFill>
                  <a:srgbClr val="5F6C7B"/>
                </a:solidFill>
              </a:rPr>
              <a:t>Dokument </a:t>
            </a:r>
            <a:r>
              <a:rPr lang="de-CH" spc="5" dirty="0">
                <a:solidFill>
                  <a:srgbClr val="5F6C7B"/>
                </a:solidFill>
              </a:rPr>
              <a:t>|</a:t>
            </a:r>
            <a:r>
              <a:rPr lang="de-CH" spc="175" dirty="0">
                <a:solidFill>
                  <a:srgbClr val="5F6C7B"/>
                </a:solidFill>
              </a:rPr>
              <a:t> </a:t>
            </a:r>
            <a:r>
              <a:rPr lang="de-CH" spc="15" dirty="0">
                <a:solidFill>
                  <a:srgbClr val="1EA7AC"/>
                </a:solidFill>
              </a:rPr>
              <a:t>Vertraulich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A733878-B0D6-D64C-998F-D8AEB699B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0482263"/>
            <a:ext cx="1557932" cy="220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5F6C7B"/>
                </a:solidFill>
              </a:defRPr>
            </a:lvl1pPr>
          </a:lstStyle>
          <a:p>
            <a:fld id="{C35562E8-9135-0649-81C8-B8E4AA852C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7" r:id="rId2"/>
    <p:sldLayoutId id="2147483678" r:id="rId3"/>
    <p:sldLayoutId id="2147483662" r:id="rId4"/>
    <p:sldLayoutId id="2147483679" r:id="rId5"/>
    <p:sldLayoutId id="2147483684" r:id="rId6"/>
    <p:sldLayoutId id="2147483683" r:id="rId7"/>
    <p:sldLayoutId id="2147483682" r:id="rId8"/>
    <p:sldLayoutId id="2147483680" r:id="rId9"/>
    <p:sldLayoutId id="2147483681" r:id="rId10"/>
  </p:sldLayoutIdLst>
  <p:hf hdr="0" dt="0"/>
  <p:txStyles>
    <p:titleStyle>
      <a:lvl1pPr>
        <a:defRPr sz="9600">
          <a:solidFill>
            <a:srgbClr val="1EA7AC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1pPr>
    </p:titleStyle>
    <p:bodyStyle>
      <a:lvl1pPr marL="0">
        <a:defRPr sz="2800">
          <a:solidFill>
            <a:srgbClr val="5F6C7B"/>
          </a:solidFill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">
            <a:extLst>
              <a:ext uri="{FF2B5EF4-FFF2-40B4-BE49-F238E27FC236}">
                <a16:creationId xmlns:a16="http://schemas.microsoft.com/office/drawing/2014/main" id="{32EDEA69-F16F-AD4B-A562-22A5320E8F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55006" y="3597275"/>
            <a:ext cx="12688043" cy="5943600"/>
          </a:xfrm>
        </p:spPr>
        <p:txBody>
          <a:bodyPr>
            <a:normAutofit/>
          </a:bodyPr>
          <a:lstStyle/>
          <a:p>
            <a:r>
              <a:rPr lang="de-CH" dirty="0"/>
              <a:t>Wie positioniere ich mich als MPK in der Praxis und wie festige ich meine Stellung?  </a:t>
            </a:r>
            <a:endParaRPr lang="de-CH" dirty="0" smtClean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E2CAE73-1E47-324A-80A5-B216D043C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35A702-81CB-5B41-A150-29C0C11D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1889B-BA8F-8548-AB43-66163666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CCM konkret: Fallbeispiel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E39EEC-C883-EC45-89C1-79E3F90BA5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7650" y="3368675"/>
            <a:ext cx="8323273" cy="5891255"/>
          </a:xfrm>
        </p:spPr>
        <p:txBody>
          <a:bodyPr/>
          <a:lstStyle/>
          <a:p>
            <a:endParaRPr lang="de-CH" dirty="0"/>
          </a:p>
          <a:p>
            <a:r>
              <a:rPr lang="de-CH" b="1" dirty="0" smtClean="0">
                <a:solidFill>
                  <a:srgbClr val="1EA7AC"/>
                </a:solidFill>
              </a:rPr>
              <a:t>Medizinisches Problem:</a:t>
            </a:r>
          </a:p>
          <a:p>
            <a:r>
              <a:rPr lang="de-CH" dirty="0" smtClean="0"/>
              <a:t>41jährige Patientin mit</a:t>
            </a:r>
            <a:endParaRPr lang="de-DE" dirty="0" smtClean="0"/>
          </a:p>
          <a:p>
            <a:r>
              <a:rPr lang="de-DE" dirty="0" smtClean="0"/>
              <a:t>einem infektexazerbierten </a:t>
            </a:r>
          </a:p>
          <a:p>
            <a:r>
              <a:rPr lang="de-DE" b="1" dirty="0" smtClean="0"/>
              <a:t>allergischen Asthma bronchiale</a:t>
            </a:r>
          </a:p>
          <a:p>
            <a:endParaRPr lang="de-DE" b="1" dirty="0" smtClean="0"/>
          </a:p>
          <a:p>
            <a:r>
              <a:rPr lang="de-CH" b="1" dirty="0" smtClean="0">
                <a:solidFill>
                  <a:srgbClr val="1EA7AC"/>
                </a:solidFill>
              </a:rPr>
              <a:t>Sozialer Hintergrund:</a:t>
            </a:r>
            <a:endParaRPr lang="de-DE" b="1" dirty="0" smtClean="0">
              <a:solidFill>
                <a:srgbClr val="1EA7AC"/>
              </a:solidFill>
            </a:endParaRPr>
          </a:p>
          <a:p>
            <a:r>
              <a:rPr lang="de-DE" dirty="0" smtClean="0"/>
              <a:t>2 Kinder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D39753-5414-6640-87A8-A9727D7DC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571B95-C92C-7C48-A9CB-021E0B429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pic>
        <p:nvPicPr>
          <p:cNvPr id="11266" name="Picture 2" descr="1.000+ kostenlose Fragezeichen und Fragen-Bilder - Pixab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28250" y="2987675"/>
            <a:ext cx="6096000" cy="6096001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7842250" y="9007475"/>
            <a:ext cx="9549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 smtClean="0"/>
              <a:t>Mögliche Ursachen der wiederkehrenden </a:t>
            </a:r>
            <a:r>
              <a:rPr lang="de-CH" sz="2800" dirty="0" err="1" smtClean="0"/>
              <a:t>Exazerbationen</a:t>
            </a:r>
            <a:r>
              <a:rPr lang="de-CH" sz="2800" dirty="0" smtClean="0"/>
              <a:t>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024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1889B-BA8F-8548-AB43-66163666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CCM: Strukturierte Problemlösung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D39753-5414-6640-87A8-A9727D7DC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571B95-C92C-7C48-A9CB-021E0B429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10" name="Textplatzhalter 1">
            <a:extLst>
              <a:ext uri="{FF2B5EF4-FFF2-40B4-BE49-F238E27FC236}">
                <a16:creationId xmlns:a16="http://schemas.microsoft.com/office/drawing/2014/main" id="{6D74919F-B2A6-0E48-AD0A-4C7C2D951C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3850" y="3664810"/>
            <a:ext cx="8323273" cy="5891255"/>
          </a:xfrm>
        </p:spPr>
        <p:txBody>
          <a:bodyPr/>
          <a:lstStyle/>
          <a:p>
            <a:r>
              <a:rPr lang="de-CH" dirty="0" smtClean="0"/>
              <a:t>5A-Strategie als hilfreiches CCM Werkzeug </a:t>
            </a:r>
          </a:p>
          <a:p>
            <a:endParaRPr lang="de-CH" dirty="0"/>
          </a:p>
        </p:txBody>
      </p:sp>
      <p:graphicFrame>
        <p:nvGraphicFramePr>
          <p:cNvPr id="11" name="Diagramm 10"/>
          <p:cNvGraphicFramePr/>
          <p:nvPr/>
        </p:nvGraphicFramePr>
        <p:xfrm>
          <a:off x="6699250" y="4816475"/>
          <a:ext cx="5257800" cy="373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6242050" y="9464675"/>
            <a:ext cx="6492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 smtClean="0"/>
              <a:t>Wer benutzt im Alltag die 5A-Strategie?</a:t>
            </a:r>
            <a:endParaRPr lang="de-DE" sz="2800" dirty="0"/>
          </a:p>
        </p:txBody>
      </p:sp>
      <p:pic>
        <p:nvPicPr>
          <p:cNvPr id="12290" name="Picture 2" descr="holmes and watson cartoon - Clip Art Librar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4650" y="4740275"/>
            <a:ext cx="4876800" cy="3257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1889B-BA8F-8548-AB43-66163666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Fallbeispiel Asthma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E39EEC-C883-EC45-89C1-79E3F90BA5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7650" y="3268620"/>
            <a:ext cx="8323273" cy="5891255"/>
          </a:xfrm>
        </p:spPr>
        <p:txBody>
          <a:bodyPr/>
          <a:lstStyle/>
          <a:p>
            <a:endParaRPr lang="de-CH" dirty="0"/>
          </a:p>
          <a:p>
            <a:r>
              <a:rPr lang="de-CH" b="1" dirty="0" smtClean="0">
                <a:solidFill>
                  <a:srgbClr val="1EA7AC"/>
                </a:solidFill>
              </a:rPr>
              <a:t>ASSESS:</a:t>
            </a:r>
            <a:r>
              <a:rPr lang="de-CH" b="1" dirty="0" smtClean="0"/>
              <a:t>     </a:t>
            </a:r>
            <a:r>
              <a:rPr lang="de-CH" dirty="0" smtClean="0"/>
              <a:t>Therapieassoziierte Nebenwirkung 			  erfasst wegen Symbicort:</a:t>
            </a:r>
          </a:p>
          <a:p>
            <a:r>
              <a:rPr lang="de-CH" dirty="0" smtClean="0"/>
              <a:t> 		  </a:t>
            </a:r>
            <a:r>
              <a:rPr lang="de-DE" b="1" i="1" dirty="0" smtClean="0"/>
              <a:t>Nebenwirkungen</a:t>
            </a:r>
            <a:r>
              <a:rPr lang="de-DE" dirty="0" smtClean="0"/>
              <a:t>: </a:t>
            </a:r>
          </a:p>
          <a:p>
            <a:r>
              <a:rPr lang="de-DE" dirty="0" smtClean="0"/>
              <a:t>		  Muskelzittern und Tachykardie.</a:t>
            </a:r>
          </a:p>
          <a:p>
            <a:pPr>
              <a:lnSpc>
                <a:spcPct val="150000"/>
              </a:lnSpc>
            </a:pPr>
            <a:r>
              <a:rPr lang="de-DE" b="1" dirty="0" smtClean="0">
                <a:solidFill>
                  <a:srgbClr val="1EA7AC"/>
                </a:solidFill>
              </a:rPr>
              <a:t>ADVISE:      </a:t>
            </a:r>
            <a:r>
              <a:rPr lang="de-DE" dirty="0" smtClean="0"/>
              <a:t>Peak Flow Messungen und Aktionsplan</a:t>
            </a:r>
          </a:p>
          <a:p>
            <a:pPr>
              <a:lnSpc>
                <a:spcPct val="150000"/>
              </a:lnSpc>
            </a:pPr>
            <a:r>
              <a:rPr lang="de-CH" b="1" dirty="0" smtClean="0">
                <a:solidFill>
                  <a:srgbClr val="1EA7AC"/>
                </a:solidFill>
              </a:rPr>
              <a:t>AGREE:       </a:t>
            </a:r>
            <a:r>
              <a:rPr lang="de-CH" dirty="0" smtClean="0"/>
              <a:t>Partnerschaftliches Ziel 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		  Wechsel  von </a:t>
            </a:r>
            <a:r>
              <a:rPr lang="de-DE" dirty="0" smtClean="0"/>
              <a:t>Symbicort zu  </a:t>
            </a:r>
            <a:r>
              <a:rPr lang="de-DE" dirty="0" err="1" smtClean="0"/>
              <a:t>Pulmicort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CH" b="1" dirty="0" smtClean="0">
                <a:solidFill>
                  <a:srgbClr val="1EA7AC"/>
                </a:solidFill>
              </a:rPr>
              <a:t>ASSIST:       </a:t>
            </a:r>
            <a:r>
              <a:rPr lang="de-CH" dirty="0" smtClean="0"/>
              <a:t>Psychologische Hilfe</a:t>
            </a:r>
          </a:p>
          <a:p>
            <a:pPr>
              <a:lnSpc>
                <a:spcPct val="150000"/>
              </a:lnSpc>
            </a:pPr>
            <a:r>
              <a:rPr lang="de-CH" b="1" dirty="0" smtClean="0">
                <a:solidFill>
                  <a:srgbClr val="1EA7AC"/>
                </a:solidFill>
              </a:rPr>
              <a:t>ARRANGE:  </a:t>
            </a:r>
            <a:r>
              <a:rPr lang="de-CH" dirty="0" smtClean="0"/>
              <a:t>Follow up Termin</a:t>
            </a:r>
          </a:p>
          <a:p>
            <a:endParaRPr lang="de-DE" dirty="0" smtClean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D39753-5414-6640-87A8-A9727D7DC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571B95-C92C-7C48-A9CB-021E0B429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1450" y="3063875"/>
            <a:ext cx="4419600" cy="641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185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Voraussetzungen MPK klinische Richtung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93850" y="4130675"/>
            <a:ext cx="16114712" cy="6548437"/>
          </a:xfrm>
        </p:spPr>
        <p:txBody>
          <a:bodyPr>
            <a:normAutofit/>
          </a:bodyPr>
          <a:lstStyle/>
          <a:p>
            <a:r>
              <a:rPr lang="de-DE" dirty="0" smtClean="0"/>
              <a:t>Klarheit über MPK Kompetenzen und Verantwortlichkeiten müssen im Praxisteam bekannt sein</a:t>
            </a:r>
          </a:p>
          <a:p>
            <a:r>
              <a:rPr lang="de-DE" dirty="0" smtClean="0"/>
              <a:t>Passende Infrastruktur (Raum, Liege) und ungestörte Atmosphäre</a:t>
            </a:r>
          </a:p>
          <a:p>
            <a:r>
              <a:rPr lang="de-DE" dirty="0" smtClean="0"/>
              <a:t>Niederschwelliger Zugang zu ärztlicher Supervision</a:t>
            </a:r>
          </a:p>
          <a:p>
            <a:endParaRPr lang="de-DE" dirty="0" smtClean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008312-9657-A043-8B02-26F20863F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18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Hindernisse &amp; Lösungsansätze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65250" y="3368675"/>
            <a:ext cx="17145000" cy="3505200"/>
          </a:xfrm>
        </p:spPr>
        <p:txBody>
          <a:bodyPr>
            <a:noAutofit/>
          </a:bodyPr>
          <a:lstStyle/>
          <a:p>
            <a:r>
              <a:rPr lang="de-DE" sz="3600" dirty="0" smtClean="0"/>
              <a:t>Akzeptanz im Team</a:t>
            </a:r>
          </a:p>
          <a:p>
            <a:r>
              <a:rPr lang="de-CH" sz="3600" dirty="0" smtClean="0"/>
              <a:t>Teilweise ungenügende interprofessionelle Zusammenarbeit</a:t>
            </a:r>
            <a:endParaRPr lang="de-DE" sz="3600" dirty="0" smtClean="0"/>
          </a:p>
          <a:p>
            <a:r>
              <a:rPr lang="de-CH" sz="3600" dirty="0" smtClean="0"/>
              <a:t>Aufbau CCM Sprechstunde</a:t>
            </a:r>
            <a:endParaRPr lang="de-DE" sz="3600" dirty="0" smtClean="0"/>
          </a:p>
          <a:p>
            <a:r>
              <a:rPr lang="de-DE" sz="3600" dirty="0" smtClean="0"/>
              <a:t>(Unklare) Finanzierungsmodelle CCM</a:t>
            </a:r>
          </a:p>
          <a:p>
            <a:pPr>
              <a:buNone/>
            </a:pPr>
            <a:endParaRPr lang="de-DE" sz="36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008312-9657-A043-8B02-26F20863F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 txBox="1">
            <a:spLocks/>
          </p:cNvSpPr>
          <p:nvPr/>
        </p:nvSpPr>
        <p:spPr>
          <a:xfrm>
            <a:off x="1517650" y="7102475"/>
            <a:ext cx="17181512" cy="2895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5F6C7B"/>
                </a:solidFill>
                <a:effectLst/>
                <a:uLnTx/>
                <a:uFillTx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Eigene MPA Tätigkeit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5F6C7B"/>
                </a:solidFill>
                <a:effectLst/>
                <a:uLnTx/>
                <a:uFillTx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Unterstützung durch ärztliche Leitung</a:t>
            </a:r>
            <a:endParaRPr kumimoji="0" lang="de-DE" sz="3600" b="0" i="0" u="none" strike="noStrike" kern="0" cap="none" spc="0" normalizeH="0" baseline="0" noProof="0" dirty="0" smtClean="0">
              <a:ln>
                <a:noFill/>
              </a:ln>
              <a:solidFill>
                <a:srgbClr val="5F6C7B"/>
              </a:solidFill>
              <a:effectLst/>
              <a:uLnTx/>
              <a:uFillTx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5F6C7B"/>
                </a:solidFill>
                <a:effectLst/>
                <a:uLnTx/>
                <a:uFillTx/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Etablierung Patientenregister &amp; Recall CCM Patienten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3600" b="0" i="0" u="none" strike="noStrike" kern="0" cap="none" spc="0" normalizeH="0" baseline="0" noProof="0" dirty="0">
              <a:ln>
                <a:noFill/>
              </a:ln>
              <a:solidFill>
                <a:srgbClr val="5F6C7B"/>
              </a:solidFill>
              <a:effectLst/>
              <a:uLnTx/>
              <a:uFillTx/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6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32" y="854075"/>
            <a:ext cx="18095318" cy="2185987"/>
          </a:xfrm>
        </p:spPr>
        <p:txBody>
          <a:bodyPr>
            <a:normAutofit/>
          </a:bodyPr>
          <a:lstStyle/>
          <a:p>
            <a:r>
              <a:rPr lang="de-DE" dirty="0" smtClean="0"/>
              <a:t>Ausblick MPK klinische Richtung 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8" y="3525838"/>
            <a:ext cx="14895512" cy="6167437"/>
          </a:xfrm>
        </p:spPr>
        <p:txBody>
          <a:bodyPr/>
          <a:lstStyle/>
          <a:p>
            <a:r>
              <a:rPr lang="de-CH" dirty="0" smtClean="0"/>
              <a:t>Beruf mit Zukunfts-Potential </a:t>
            </a:r>
            <a:endParaRPr lang="de-DE" dirty="0" smtClean="0"/>
          </a:p>
          <a:p>
            <a:r>
              <a:rPr lang="de-DE" dirty="0" smtClean="0"/>
              <a:t>Langzeitbetreuung chronisch kranker Menschen als sinnstiftende und befriedigende Arbeit</a:t>
            </a:r>
          </a:p>
          <a:p>
            <a:r>
              <a:rPr lang="de-DE" dirty="0" smtClean="0"/>
              <a:t>Interprofessionelle Zusammenarbeit ist spannend, abwechslungsreich und lehrreich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008312-9657-A043-8B02-26F20863F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0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Voraussetzungen MPK leitende Richtung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räumliche, zeitliche und finanzielle Ressourcen</a:t>
            </a:r>
          </a:p>
          <a:p>
            <a:r>
              <a:rPr lang="de-DE" dirty="0"/>
              <a:t>d</a:t>
            </a:r>
            <a:r>
              <a:rPr lang="de-DE" dirty="0" smtClean="0"/>
              <a:t>efiniertes Aufgabengebiet</a:t>
            </a:r>
          </a:p>
          <a:p>
            <a:r>
              <a:rPr lang="de-DE" dirty="0" smtClean="0"/>
              <a:t>Rückhalt leitende Ärztin/ leitender Arzt</a:t>
            </a:r>
          </a:p>
          <a:p>
            <a:r>
              <a:rPr lang="de-DE" dirty="0" smtClean="0"/>
              <a:t>Akzeptanz im Team</a:t>
            </a:r>
          </a:p>
          <a:p>
            <a:r>
              <a:rPr lang="de-DE" dirty="0" smtClean="0"/>
              <a:t>Berufserfahrung</a:t>
            </a:r>
            <a:endParaRPr lang="de-DE" dirty="0"/>
          </a:p>
          <a:p>
            <a:r>
              <a:rPr lang="de-DE" dirty="0" smtClean="0"/>
              <a:t>Fähigkeit zu koordinieren</a:t>
            </a:r>
          </a:p>
          <a:p>
            <a:r>
              <a:rPr lang="de-DE" dirty="0" smtClean="0"/>
              <a:t>Flexibilität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974850" y="10379075"/>
            <a:ext cx="404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meine persönliche Motivation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/>
              <a:t>g</a:t>
            </a:r>
            <a:r>
              <a:rPr lang="de-DE" dirty="0" smtClean="0"/>
              <a:t>emeinsame Ziele </a:t>
            </a:r>
          </a:p>
          <a:p>
            <a:r>
              <a:rPr lang="de-DE" dirty="0" smtClean="0"/>
              <a:t>hohe Mitarbeiterzufriedenheit</a:t>
            </a:r>
          </a:p>
          <a:p>
            <a:r>
              <a:rPr lang="de-DE" dirty="0"/>
              <a:t>w</a:t>
            </a:r>
            <a:r>
              <a:rPr lang="de-DE" dirty="0" smtClean="0"/>
              <a:t>irtschaftlich erfolgreiche Praxisführung</a:t>
            </a:r>
          </a:p>
          <a:p>
            <a:r>
              <a:rPr lang="de-DE" dirty="0"/>
              <a:t>o</a:t>
            </a:r>
            <a:r>
              <a:rPr lang="de-DE" dirty="0" smtClean="0"/>
              <a:t>ptimale Patientenbetreuung im Sinne von </a:t>
            </a:r>
            <a:r>
              <a:rPr lang="de-DE" dirty="0" err="1" smtClean="0"/>
              <a:t>Managed</a:t>
            </a:r>
            <a:r>
              <a:rPr lang="de-DE" dirty="0" smtClean="0"/>
              <a:t> Care</a:t>
            </a:r>
          </a:p>
          <a:p>
            <a:r>
              <a:rPr lang="de-DE" dirty="0"/>
              <a:t>p</a:t>
            </a:r>
            <a:r>
              <a:rPr lang="de-DE" dirty="0" smtClean="0"/>
              <a:t>ersönliche Weiterentwicklung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974850" y="10379075"/>
            <a:ext cx="404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D74919F-B2A6-0E48-AD0A-4C7C2D951C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«Sandwichposition»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Verantwortung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teilweise fehlende Zeitslots für Teamsitzungen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oft rasche Umsetzung von Massnahmen erforderlich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dirty="0" smtClean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930703D-E198-9A40-8E05-288D1B7C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Vor- und Nachteile aus MPK Sicht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554AE9-A8C0-8446-B356-ACA59144A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Backup durch Vorgesetzte/r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Entscheidungsfreiheit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Handlungskompetenzen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/>
              <a:t>h</a:t>
            </a:r>
            <a:r>
              <a:rPr lang="de-CH" sz="4000" dirty="0" smtClean="0"/>
              <a:t>erausfordernd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Mitgestaltung der Praxis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4000" dirty="0" smtClean="0"/>
              <a:t>Verantwortung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sp>
        <p:nvSpPr>
          <p:cNvPr id="7" name="Rechteck 6"/>
          <p:cNvSpPr/>
          <p:nvPr/>
        </p:nvSpPr>
        <p:spPr>
          <a:xfrm>
            <a:off x="1974850" y="10379075"/>
            <a:ext cx="404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D74919F-B2A6-0E48-AD0A-4C7C2D951C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Delegation wichtiger Aufgabe kann für einzelne Ärzte eine Herausforderung bedeuten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Ich finde, aus Praxis Sicht gibt es sonst keine Nachteile </a:t>
            </a:r>
            <a:r>
              <a:rPr lang="de-CH" sz="3200" dirty="0" smtClean="0">
                <a:sym typeface="Wingdings" panose="05000000000000000000" pitchFamily="2" charset="2"/>
              </a:rPr>
              <a:t></a:t>
            </a:r>
            <a:endParaRPr lang="de-CH" sz="3200" dirty="0" smtClean="0"/>
          </a:p>
          <a:p>
            <a:endParaRPr lang="de-CH" dirty="0" smtClean="0"/>
          </a:p>
          <a:p>
            <a:endParaRPr lang="de-CH" dirty="0" smtClean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930703D-E198-9A40-8E05-288D1B7C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Vor- und Nachteile aus Praxis Sicht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554AE9-A8C0-8446-B356-ACA59144A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Arzt*in gewinnt wertvolle Zeit für die Patienten*innen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Planungs- und  Koordinationsarbeiten werden durch MPK erledigt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3200" dirty="0" smtClean="0"/>
              <a:t>Controlling und Korrektur der Abrechnungen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3200" dirty="0"/>
              <a:t>k</a:t>
            </a:r>
            <a:r>
              <a:rPr lang="de-CH" sz="3200" dirty="0" smtClean="0"/>
              <a:t>urze Kommunikationswege für Mitarbeiter*innen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3200" dirty="0"/>
              <a:t>r</a:t>
            </a:r>
            <a:r>
              <a:rPr lang="de-CH" sz="3200" dirty="0" smtClean="0"/>
              <a:t>asche Umsetzung von Massnahmen möglich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sp>
        <p:nvSpPr>
          <p:cNvPr id="7" name="Rechteck 6"/>
          <p:cNvSpPr/>
          <p:nvPr/>
        </p:nvSpPr>
        <p:spPr>
          <a:xfrm>
            <a:off x="2051050" y="10379075"/>
            <a:ext cx="404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3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C6400-0DE7-9046-9C65-0C4ACA99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Teamwork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dreams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98E593-4C80-2641-8F8B-835AC3B1A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E2ECE5-4CC3-6249-AE33-ADB99DF58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0344" y="2736850"/>
            <a:ext cx="27622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9450" y="6416675"/>
            <a:ext cx="27813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2250" y="6492875"/>
            <a:ext cx="27908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0344" y="5837237"/>
            <a:ext cx="2895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0850" y="9506744"/>
            <a:ext cx="26765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652250" y="9540875"/>
            <a:ext cx="2895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3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Hindernisse und Problemfelder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f</a:t>
            </a:r>
            <a:r>
              <a:rPr lang="de-DE" dirty="0" smtClean="0"/>
              <a:t>ehlende Ressourcen</a:t>
            </a:r>
          </a:p>
          <a:p>
            <a:r>
              <a:rPr lang="de-DE" dirty="0"/>
              <a:t>u</a:t>
            </a:r>
            <a:r>
              <a:rPr lang="de-DE" dirty="0" smtClean="0"/>
              <a:t>ngenügende interdisziplinäre Zusammenarbeit</a:t>
            </a:r>
          </a:p>
          <a:p>
            <a:r>
              <a:rPr lang="de-DE" dirty="0" smtClean="0"/>
              <a:t>Mangel an Austausch</a:t>
            </a:r>
          </a:p>
          <a:p>
            <a:r>
              <a:rPr lang="de-DE" dirty="0"/>
              <a:t>f</a:t>
            </a:r>
            <a:r>
              <a:rPr lang="de-DE" dirty="0" smtClean="0"/>
              <a:t>ehlende Akzeptanz im Team</a:t>
            </a:r>
          </a:p>
          <a:p>
            <a:r>
              <a:rPr lang="de-DE" dirty="0" smtClean="0"/>
              <a:t>Betriebsblindheit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008312-9657-A043-8B02-26F20863F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0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Lösungsfelder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932" y="3292475"/>
            <a:ext cx="8570318" cy="5715000"/>
          </a:xfrm>
        </p:spPr>
        <p:txBody>
          <a:bodyPr>
            <a:normAutofit/>
          </a:bodyPr>
          <a:lstStyle/>
          <a:p>
            <a:r>
              <a:rPr lang="de-DE" dirty="0" smtClean="0"/>
              <a:t>Austausch im Team und mit Vorgesetzen durch </a:t>
            </a:r>
            <a:r>
              <a:rPr lang="de-DE" dirty="0" err="1" smtClean="0"/>
              <a:t>regelmässige</a:t>
            </a:r>
            <a:r>
              <a:rPr lang="de-DE" dirty="0" smtClean="0"/>
              <a:t> Teamsitzungen</a:t>
            </a:r>
          </a:p>
          <a:p>
            <a:r>
              <a:rPr lang="de-DE" dirty="0" smtClean="0"/>
              <a:t>Seitenwechsel</a:t>
            </a:r>
          </a:p>
          <a:p>
            <a:r>
              <a:rPr lang="de-DE" dirty="0" smtClean="0"/>
              <a:t>Definieren und Überprüfen von Zielen und </a:t>
            </a:r>
            <a:r>
              <a:rPr lang="de-DE" dirty="0" err="1" smtClean="0"/>
              <a:t>Massnahmen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008312-9657-A043-8B02-26F20863F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BCF35ED0-3B4B-5343-8810-37A73ABF0F3C}"/>
              </a:ext>
            </a:extLst>
          </p:cNvPr>
          <p:cNvSpPr txBox="1">
            <a:spLocks/>
          </p:cNvSpPr>
          <p:nvPr/>
        </p:nvSpPr>
        <p:spPr>
          <a:xfrm>
            <a:off x="10128250" y="3292475"/>
            <a:ext cx="9677400" cy="311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 sz="4000">
                <a:solidFill>
                  <a:srgbClr val="5F6C7B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5F6C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800">
                <a:solidFill>
                  <a:srgbClr val="5F6C7B"/>
                </a:solidFill>
                <a:latin typeface="+mn-lt"/>
                <a:ea typeface="+mn-ea"/>
                <a:cs typeface="+mn-cs"/>
              </a:defRPr>
            </a:lvl3pPr>
            <a:lvl4pPr marL="1828800" indent="-457200">
              <a:buFont typeface="Arial" panose="020B0604020202020204" pitchFamily="34" charset="0"/>
              <a:buChar char="•"/>
              <a:defRPr sz="2400">
                <a:solidFill>
                  <a:srgbClr val="5F6C7B"/>
                </a:solidFill>
                <a:latin typeface="+mn-lt"/>
                <a:ea typeface="+mn-ea"/>
                <a:cs typeface="+mn-cs"/>
              </a:defRPr>
            </a:lvl4pPr>
            <a:lvl5pPr marL="2171700" indent="-342900">
              <a:buFont typeface="Arial" panose="020B0604020202020204" pitchFamily="34" charset="0"/>
              <a:buChar char="•"/>
              <a:defRPr sz="2000">
                <a:solidFill>
                  <a:srgbClr val="5F6C7B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CH" sz="2800" kern="0" dirty="0"/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543822359"/>
              </p:ext>
            </p:extLst>
          </p:nvPr>
        </p:nvGraphicFramePr>
        <p:xfrm>
          <a:off x="10128250" y="2149475"/>
          <a:ext cx="8915400" cy="769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8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FA6E2-64C3-F049-85F9-3DA1E97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Diskussion im Plenum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0B834-9A5C-B84C-AD0E-F94E4BDA71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7338" y="3978275"/>
            <a:ext cx="7580312" cy="5715000"/>
          </a:xfrm>
        </p:spPr>
        <p:txBody>
          <a:bodyPr>
            <a:normAutofit fontScale="70000" lnSpcReduction="20000"/>
          </a:bodyPr>
          <a:lstStyle/>
          <a:p>
            <a:r>
              <a:rPr lang="de-CH" dirty="0">
                <a:solidFill>
                  <a:srgbClr val="1EA7AC"/>
                </a:solidFill>
              </a:rPr>
              <a:t>Erfahrungen</a:t>
            </a:r>
          </a:p>
          <a:p>
            <a:r>
              <a:rPr lang="de-DE" dirty="0"/>
              <a:t>Wie ist Euer Einstieg ins </a:t>
            </a:r>
            <a:r>
              <a:rPr lang="de-DE" dirty="0" err="1"/>
              <a:t>Chronic</a:t>
            </a:r>
            <a:r>
              <a:rPr lang="de-DE" dirty="0"/>
              <a:t> Care Management gelungen (Aufbau CCM Sprechstunde)?</a:t>
            </a:r>
          </a:p>
          <a:p>
            <a:r>
              <a:rPr lang="de-DE" dirty="0"/>
              <a:t>Welche Voraussetzungen sind erwünscht? </a:t>
            </a:r>
          </a:p>
          <a:p>
            <a:r>
              <a:rPr lang="de-DE" dirty="0"/>
              <a:t>Was könnte man verbessern in Bezug auf die Positionierung Eurer Stellung in Eurer Praxis</a:t>
            </a:r>
            <a:r>
              <a:rPr lang="de-DE" dirty="0" smtClean="0"/>
              <a:t>?</a:t>
            </a:r>
          </a:p>
          <a:p>
            <a:r>
              <a:rPr lang="de-DE" dirty="0"/>
              <a:t>Modulare Ausbildung anpassen?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008312-9657-A043-8B02-26F20863F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AA97A-4336-1D42-B6FF-B28E568CC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BCF35ED0-3B4B-5343-8810-37A73ABF0F3C}"/>
              </a:ext>
            </a:extLst>
          </p:cNvPr>
          <p:cNvSpPr txBox="1">
            <a:spLocks/>
          </p:cNvSpPr>
          <p:nvPr/>
        </p:nvSpPr>
        <p:spPr>
          <a:xfrm>
            <a:off x="10128250" y="3292475"/>
            <a:ext cx="9677400" cy="311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 sz="4000">
                <a:solidFill>
                  <a:srgbClr val="5F6C7B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3200">
                <a:solidFill>
                  <a:srgbClr val="5F6C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800">
                <a:solidFill>
                  <a:srgbClr val="5F6C7B"/>
                </a:solidFill>
                <a:latin typeface="+mn-lt"/>
                <a:ea typeface="+mn-ea"/>
                <a:cs typeface="+mn-cs"/>
              </a:defRPr>
            </a:lvl3pPr>
            <a:lvl4pPr marL="1828800" indent="-457200">
              <a:buFont typeface="Arial" panose="020B0604020202020204" pitchFamily="34" charset="0"/>
              <a:buChar char="•"/>
              <a:defRPr sz="2400">
                <a:solidFill>
                  <a:srgbClr val="5F6C7B"/>
                </a:solidFill>
                <a:latin typeface="+mn-lt"/>
                <a:ea typeface="+mn-ea"/>
                <a:cs typeface="+mn-cs"/>
              </a:defRPr>
            </a:lvl4pPr>
            <a:lvl5pPr marL="2171700" indent="-342900">
              <a:buFont typeface="Arial" panose="020B0604020202020204" pitchFamily="34" charset="0"/>
              <a:buChar char="•"/>
              <a:defRPr sz="2000">
                <a:solidFill>
                  <a:srgbClr val="5F6C7B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de-CH" sz="2800" kern="0" dirty="0" smtClean="0"/>
          </a:p>
          <a:p>
            <a:r>
              <a:rPr lang="de-CH" sz="2800" kern="0" dirty="0" smtClean="0">
                <a:solidFill>
                  <a:srgbClr val="1EA7AC"/>
                </a:solidFill>
              </a:rPr>
              <a:t>Probleme</a:t>
            </a:r>
          </a:p>
          <a:p>
            <a:r>
              <a:rPr lang="de-DE" sz="2800" kern="0" dirty="0" smtClean="0"/>
              <a:t>Was bereitet Euch Kopfzerbrechen im Team?</a:t>
            </a:r>
          </a:p>
          <a:p>
            <a:r>
              <a:rPr lang="de-DE" sz="2800" kern="0" dirty="0" smtClean="0"/>
              <a:t>Was fehlt euch in euer Praxis?</a:t>
            </a:r>
            <a:endParaRPr lang="de-CH" sz="2800" kern="0" dirty="0"/>
          </a:p>
        </p:txBody>
      </p:sp>
    </p:spTree>
    <p:extLst>
      <p:ext uri="{BB962C8B-B14F-4D97-AF65-F5344CB8AC3E}">
        <p14:creationId xmlns:p14="http://schemas.microsoft.com/office/powerpoint/2010/main" val="10926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87FFB65-89E8-9C43-9663-2D52B8704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Besten Dank </a:t>
            </a:r>
            <a:r>
              <a:rPr lang="de-CH" dirty="0" smtClean="0"/>
              <a:t>für </a:t>
            </a:r>
            <a:r>
              <a:rPr lang="de-CH" dirty="0"/>
              <a:t>Ihre</a:t>
            </a:r>
          </a:p>
          <a:p>
            <a:r>
              <a:rPr lang="de-CH" dirty="0"/>
              <a:t>Aufmerksamkeit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963CC9-4171-5B47-AC85-E9DCD2CEC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5E64D9-7339-4643-B6CF-DAF9F89C9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F1BAA-A61A-A848-9462-8669E6B7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BE4269-CAE1-024D-8D3D-C089C8FAD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/>
              <a:t>Wer/was ist mediX</a:t>
            </a:r>
          </a:p>
          <a:p>
            <a:r>
              <a:rPr lang="de-CH" dirty="0" smtClean="0"/>
              <a:t>Stellenwert </a:t>
            </a:r>
            <a:r>
              <a:rPr lang="de-CH" dirty="0"/>
              <a:t>MPKs</a:t>
            </a:r>
          </a:p>
          <a:p>
            <a:r>
              <a:rPr lang="de-CH" dirty="0" smtClean="0"/>
              <a:t>MPK klinisch und administrativ Besonderheiten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A813354-4587-0643-9FC2-B3E503E111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 dirty="0" smtClean="0"/>
              <a:t>Diskussionsrunde und Fragen</a:t>
            </a:r>
          </a:p>
          <a:p>
            <a:r>
              <a:rPr lang="de-CH" dirty="0" smtClean="0"/>
              <a:t>Zusammenfassung </a:t>
            </a:r>
            <a:r>
              <a:rPr lang="de-CH" dirty="0"/>
              <a:t>Erkenntnisse</a:t>
            </a:r>
          </a:p>
          <a:p>
            <a:r>
              <a:rPr lang="de-CH" dirty="0"/>
              <a:t>Konkrete Handlungsempfehlungen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1D1076-EAB1-9349-A56D-173C26463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0735A702-81CB-5B41-A150-29C0C11D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</p:spPr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>
                <a:solidFill>
                  <a:srgbClr val="5F6C7B"/>
                </a:solidFill>
              </a:rPr>
              <a:t>mediX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41F5E-458F-0248-865C-E576A5D7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Wer/Was ist mediX? </a:t>
            </a:r>
            <a:br>
              <a:rPr lang="de-DE" dirty="0"/>
            </a:br>
            <a:endParaRPr lang="de-DE" sz="6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B8DF50-5DCA-ED42-9137-6C2C759ED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735A702-81CB-5B41-A150-29C0C11D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</p:spPr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>
                <a:solidFill>
                  <a:srgbClr val="5F6C7B"/>
                </a:solidFill>
              </a:rPr>
              <a:t>mediX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5F4F1BA-CE2A-4353-B036-8B154A27E6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850" y="1196731"/>
            <a:ext cx="16797889" cy="891588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2766557-F9EE-A344-A7B6-DF254E43B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Standorte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798C6F-9FD8-9C31-F853-7E8EA5AF9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735A702-81CB-5B41-A150-29C0C11D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</p:spPr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>
                <a:solidFill>
                  <a:srgbClr val="5F6C7B"/>
                </a:solidFill>
              </a:rPr>
              <a:t>mediX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7C7E1-F4D0-4343-9ECC-2DC0FF9C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Verein mediX </a:t>
            </a:r>
            <a:r>
              <a:rPr lang="de-DE" dirty="0" err="1"/>
              <a:t>schweiz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3A3F84-E4A0-9E47-9460-53DC4154F4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65250" y="3642519"/>
            <a:ext cx="17505992" cy="6167437"/>
          </a:xfrm>
        </p:spPr>
        <p:txBody>
          <a:bodyPr>
            <a:normAutofit/>
          </a:bodyPr>
          <a:lstStyle/>
          <a:p>
            <a:r>
              <a:rPr lang="de-CH" sz="3600" dirty="0"/>
              <a:t>Zusammenschluss von zehn regionalen </a:t>
            </a:r>
            <a:r>
              <a:rPr lang="de-CH" sz="3600" dirty="0" err="1"/>
              <a:t>mediX</a:t>
            </a:r>
            <a:r>
              <a:rPr lang="de-CH" sz="3600" dirty="0"/>
              <a:t>-Ärztenetzen mit über 800 Ärzten</a:t>
            </a:r>
          </a:p>
          <a:p>
            <a:r>
              <a:rPr lang="de-CH" sz="3600" dirty="0"/>
              <a:t>mediX-Ärztenetze mit ihren Ärzten bieten eine qualitativ hochstehende, bezahlbare Gesundheitsversorgung für über 430’000 Versicherte</a:t>
            </a:r>
          </a:p>
          <a:p>
            <a:r>
              <a:rPr lang="de-CH" sz="3600" dirty="0"/>
              <a:t>mediX Ärztenetze sind Pioniere in der partnerschaftlichen, hausärztlichen koordinierten Versorgung (Managed Care</a:t>
            </a:r>
            <a:r>
              <a:rPr lang="de-CH" sz="3600" dirty="0" smtClean="0"/>
              <a:t>)</a:t>
            </a:r>
          </a:p>
          <a:p>
            <a:r>
              <a:rPr lang="de-CH" sz="3600" dirty="0"/>
              <a:t>Umfassende </a:t>
            </a:r>
            <a:r>
              <a:rPr lang="de-CH" sz="3600" dirty="0" smtClean="0"/>
              <a:t>Guidelines </a:t>
            </a:r>
            <a:r>
              <a:rPr lang="de-CH" sz="3600" dirty="0"/>
              <a:t>und Patienteninformationsmaterialien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CH" dirty="0"/>
              <a:t>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E44719-9F2E-1F36-5422-527A15A00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735A702-81CB-5B41-A150-29C0C11D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</p:spPr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>
                <a:solidFill>
                  <a:srgbClr val="5F6C7B"/>
                </a:solidFill>
              </a:rPr>
              <a:t>mediX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1889B-BA8F-8548-AB43-66163666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MPK Förderung bei mediX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E39EEC-C883-EC45-89C1-79E3F90BA5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73333" y="3664810"/>
            <a:ext cx="8323273" cy="5891255"/>
          </a:xfrm>
        </p:spPr>
        <p:txBody>
          <a:bodyPr>
            <a:normAutofit/>
          </a:bodyPr>
          <a:lstStyle/>
          <a:p>
            <a:r>
              <a:rPr lang="de-CH" sz="3200" dirty="0" smtClean="0">
                <a:solidFill>
                  <a:srgbClr val="1EA7AC"/>
                </a:solidFill>
              </a:rPr>
              <a:t>Aktiv </a:t>
            </a:r>
            <a:r>
              <a:rPr lang="de-CH" sz="3200" dirty="0">
                <a:solidFill>
                  <a:srgbClr val="1EA7AC"/>
                </a:solidFill>
              </a:rPr>
              <a:t>unterstützt </a:t>
            </a:r>
            <a:r>
              <a:rPr lang="de-CH" sz="3200" dirty="0" smtClean="0">
                <a:solidFill>
                  <a:srgbClr val="1EA7AC"/>
                </a:solidFill>
              </a:rPr>
              <a:t>mediX:</a:t>
            </a:r>
            <a:endParaRPr lang="de-CH" sz="3200" dirty="0">
              <a:solidFill>
                <a:srgbClr val="1EA7AC"/>
              </a:solidFill>
            </a:endParaRPr>
          </a:p>
          <a:p>
            <a:r>
              <a:rPr lang="de-CH" sz="3200" dirty="0" smtClean="0"/>
              <a:t>-MPK Qualitätszirkel</a:t>
            </a:r>
            <a:endParaRPr lang="de-CH" sz="3200" dirty="0"/>
          </a:p>
          <a:p>
            <a:r>
              <a:rPr lang="de-CH" sz="3200" dirty="0" smtClean="0"/>
              <a:t>-Bezahlung </a:t>
            </a:r>
            <a:r>
              <a:rPr lang="de-CH" sz="3200" dirty="0"/>
              <a:t>von 50% des nicht vom Bund subventionierten Teils der Ausbildung</a:t>
            </a:r>
          </a:p>
          <a:p>
            <a:r>
              <a:rPr lang="de-CH" sz="3200" dirty="0" smtClean="0"/>
              <a:t>-Vergütung </a:t>
            </a:r>
            <a:r>
              <a:rPr lang="de-CH" sz="3200" dirty="0"/>
              <a:t>der Praxis jährlich in Abhängigkeit der Anzahl in </a:t>
            </a:r>
            <a:r>
              <a:rPr lang="de-CH" sz="3200" dirty="0" err="1"/>
              <a:t>Disease</a:t>
            </a:r>
            <a:r>
              <a:rPr lang="de-CH" sz="3200" dirty="0"/>
              <a:t> Management betreuten Patienten</a:t>
            </a:r>
          </a:p>
          <a:p>
            <a:r>
              <a:rPr lang="de-CH" sz="3200" dirty="0" smtClean="0"/>
              <a:t>-Leitfaden </a:t>
            </a:r>
            <a:r>
              <a:rPr lang="de-CH" sz="3200" dirty="0"/>
              <a:t>für MPK-Sprechstunde in der Praxis („CCM Blaubuch“).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D39753-5414-6640-87A8-A9727D7DC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735A702-81CB-5B41-A150-29C0C11D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57932" y="10482263"/>
            <a:ext cx="6784975" cy="220300"/>
          </a:xfrm>
        </p:spPr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>
                <a:solidFill>
                  <a:srgbClr val="5F6C7B"/>
                </a:solidFill>
              </a:rPr>
              <a:t>© </a:t>
            </a:r>
            <a:r>
              <a:rPr lang="de-CH" spc="25" dirty="0">
                <a:solidFill>
                  <a:srgbClr val="5F6C7B"/>
                </a:solidFill>
              </a:rPr>
              <a:t>mediX </a:t>
            </a:r>
            <a:r>
              <a:rPr lang="de-CH" spc="5" dirty="0">
                <a:solidFill>
                  <a:srgbClr val="5F6C7B"/>
                </a:solidFill>
              </a:rPr>
              <a:t>| </a:t>
            </a:r>
            <a:r>
              <a:rPr lang="de-CH" spc="20" dirty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pic>
        <p:nvPicPr>
          <p:cNvPr id="15362" name="Picture 2" descr="1.703.700+ Fotos, Bilder und lizenzfreie Bilder zu Förderun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650" y="3521075"/>
            <a:ext cx="7200898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69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4C6ADFA-55BA-714B-8913-2442067B9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aus Publikum ? 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9EBC969-470B-FD4D-87D1-3C354F768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69BC2E-7C9C-A647-BD58-DF476C860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80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4C6ADFA-55BA-714B-8913-2442067B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650" y="625475"/>
            <a:ext cx="17338675" cy="2185987"/>
          </a:xfrm>
        </p:spPr>
        <p:txBody>
          <a:bodyPr/>
          <a:lstStyle/>
          <a:p>
            <a:r>
              <a:rPr lang="de-DE" dirty="0" smtClean="0"/>
              <a:t>Meine Position innerhalb Praxis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9EBC969-470B-FD4D-87D1-3C354F768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562E8-9135-0649-81C8-B8E4AA852C1F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69BC2E-7C9C-A647-BD58-DF476C860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>
              <a:spcBef>
                <a:spcPts val="30"/>
              </a:spcBef>
            </a:pPr>
            <a:r>
              <a:rPr lang="de-CH" spc="20" dirty="0" smtClean="0">
                <a:solidFill>
                  <a:srgbClr val="5F6C7B"/>
                </a:solidFill>
              </a:rPr>
              <a:t>© </a:t>
            </a:r>
            <a:r>
              <a:rPr lang="de-CH" spc="25" dirty="0" err="1" smtClean="0">
                <a:solidFill>
                  <a:srgbClr val="5F6C7B"/>
                </a:solidFill>
              </a:rPr>
              <a:t>mediX</a:t>
            </a:r>
            <a:r>
              <a:rPr lang="de-CH" spc="25" dirty="0" smtClean="0">
                <a:solidFill>
                  <a:srgbClr val="5F6C7B"/>
                </a:solidFill>
              </a:rPr>
              <a:t> </a:t>
            </a:r>
            <a:r>
              <a:rPr lang="de-CH" spc="5" dirty="0" smtClean="0">
                <a:solidFill>
                  <a:srgbClr val="5F6C7B"/>
                </a:solidFill>
              </a:rPr>
              <a:t>| </a:t>
            </a:r>
            <a:r>
              <a:rPr lang="de-CH" spc="20" dirty="0" smtClean="0">
                <a:solidFill>
                  <a:srgbClr val="5F6C7B"/>
                </a:solidFill>
              </a:rPr>
              <a:t>MPK Vortrag SGAIM 2023</a:t>
            </a:r>
            <a:endParaRPr lang="de-CH" spc="15" dirty="0">
              <a:solidFill>
                <a:srgbClr val="1EA7AC"/>
              </a:solidFill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1898650" y="2759075"/>
          <a:ext cx="16154400" cy="722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Gerade Verbindung mit Pfeil 9"/>
          <p:cNvCxnSpPr/>
          <p:nvPr/>
        </p:nvCxnSpPr>
        <p:spPr>
          <a:xfrm flipH="1">
            <a:off x="6851650" y="5426075"/>
            <a:ext cx="5943600" cy="43434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6546850" y="5349875"/>
            <a:ext cx="5943600" cy="16764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12642850" y="4892675"/>
            <a:ext cx="648072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 flipV="1">
            <a:off x="10433050" y="2987675"/>
            <a:ext cx="1828800" cy="15240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H="1">
            <a:off x="11042650" y="4892675"/>
            <a:ext cx="648072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9518650" y="5273675"/>
            <a:ext cx="2105000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 flipV="1">
            <a:off x="9747250" y="3902075"/>
            <a:ext cx="1905000" cy="6096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8375650" y="5273675"/>
            <a:ext cx="3810000" cy="7620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6699250" y="5273675"/>
            <a:ext cx="5505400" cy="4572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08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itel">
  <a:themeElements>
    <a:clrScheme name="Benutzerdefiniert 1">
      <a:dk1>
        <a:srgbClr val="5F6C7B"/>
      </a:dk1>
      <a:lt1>
        <a:srgbClr val="FFFFFF"/>
      </a:lt1>
      <a:dk2>
        <a:srgbClr val="1EA7AC"/>
      </a:dk2>
      <a:lt2>
        <a:srgbClr val="5F6C7B"/>
      </a:lt2>
      <a:accent1>
        <a:srgbClr val="12696B"/>
      </a:accent1>
      <a:accent2>
        <a:srgbClr val="8FD3D6"/>
      </a:accent2>
      <a:accent3>
        <a:srgbClr val="465059"/>
      </a:accent3>
      <a:accent4>
        <a:srgbClr val="AFB6BD"/>
      </a:accent4>
      <a:accent5>
        <a:srgbClr val="1A8387"/>
      </a:accent5>
      <a:accent6>
        <a:srgbClr val="000000"/>
      </a:accent6>
      <a:hlink>
        <a:srgbClr val="E93A27"/>
      </a:hlink>
      <a:folHlink>
        <a:srgbClr val="E93A2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818</Words>
  <Application>Microsoft Office PowerPoint</Application>
  <PresentationFormat>Benutzerdefiniert</PresentationFormat>
  <Paragraphs>205</Paragraphs>
  <Slides>23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Helvetica Neue</vt:lpstr>
      <vt:lpstr>Wingdings</vt:lpstr>
      <vt:lpstr>Titel</vt:lpstr>
      <vt:lpstr>PowerPoint-Präsentation</vt:lpstr>
      <vt:lpstr>Teamwork makes dreams work</vt:lpstr>
      <vt:lpstr>Inhalt</vt:lpstr>
      <vt:lpstr>Wer/Was ist mediX?  </vt:lpstr>
      <vt:lpstr>Standorte</vt:lpstr>
      <vt:lpstr>Verein mediX schweiz</vt:lpstr>
      <vt:lpstr>MPK Förderung bei mediX</vt:lpstr>
      <vt:lpstr>Fragen aus Publikum ? </vt:lpstr>
      <vt:lpstr>Meine Position innerhalb Praxis</vt:lpstr>
      <vt:lpstr>CCM konkret: Fallbeispiel</vt:lpstr>
      <vt:lpstr>CCM: Strukturierte Problemlösung</vt:lpstr>
      <vt:lpstr>Fallbeispiel Asthma</vt:lpstr>
      <vt:lpstr>Voraussetzungen MPK klinische Richtung</vt:lpstr>
      <vt:lpstr>Hindernisse &amp; Lösungsansätze</vt:lpstr>
      <vt:lpstr>Ausblick MPK klinische Richtung </vt:lpstr>
      <vt:lpstr>Voraussetzungen MPK leitende Richtung</vt:lpstr>
      <vt:lpstr>meine persönliche Motivation</vt:lpstr>
      <vt:lpstr>Vor- und Nachteile aus MPK Sicht</vt:lpstr>
      <vt:lpstr>Vor- und Nachteile aus Praxis Sicht</vt:lpstr>
      <vt:lpstr>Hindernisse und Problemfelder</vt:lpstr>
      <vt:lpstr>Lösungsfelder</vt:lpstr>
      <vt:lpstr>Diskussion im Plenum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mediX-PPT_V2.indd</dc:title>
  <dc:creator>Kathrin Gyger</dc:creator>
  <cp:lastModifiedBy>Judith Pinnock</cp:lastModifiedBy>
  <cp:revision>144</cp:revision>
  <dcterms:created xsi:type="dcterms:W3CDTF">2020-09-22T15:29:05Z</dcterms:created>
  <dcterms:modified xsi:type="dcterms:W3CDTF">2023-09-21T06:12:25Z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2020-09-22T00:00:00Z</vt:filetime>
  </property>
</Properties>
</file>